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5"/>
  </p:sldMasterIdLst>
  <p:notesMasterIdLst>
    <p:notesMasterId r:id="rId11"/>
  </p:notesMasterIdLst>
  <p:sldIdLst>
    <p:sldId id="261" r:id="rId6"/>
    <p:sldId id="256" r:id="rId7"/>
    <p:sldId id="257" r:id="rId8"/>
    <p:sldId id="259" r:id="rId9"/>
    <p:sldId id="262" r:id="rId10"/>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1"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7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B2CA52-09D5-4C65-BDCB-3EF16A889B91}" v="454" dt="2024-04-02T06:13:02.2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showGuides="1">
      <p:cViewPr varScale="1">
        <p:scale>
          <a:sx n="97" d="100"/>
          <a:sy n="97" d="100"/>
        </p:scale>
        <p:origin x="3632" y="68"/>
      </p:cViewPr>
      <p:guideLst>
        <p:guide orient="horz" pos="351"/>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Nerissa (Science Connect, Newcastle)" userId="0504c394-0c19-49de-9df6-9a6d59b8a886" providerId="ADAL" clId="{C8B2CA52-09D5-4C65-BDCB-3EF16A889B91}"/>
    <pc:docChg chg="delSld modSld">
      <pc:chgData name="Jones, Nerissa (Science Connect, Newcastle)" userId="0504c394-0c19-49de-9df6-9a6d59b8a886" providerId="ADAL" clId="{C8B2CA52-09D5-4C65-BDCB-3EF16A889B91}" dt="2024-04-02T06:13:02.263" v="470" actId="13244"/>
      <pc:docMkLst>
        <pc:docMk/>
      </pc:docMkLst>
      <pc:sldChg chg="addSp modSp mod">
        <pc:chgData name="Jones, Nerissa (Science Connect, Newcastle)" userId="0504c394-0c19-49de-9df6-9a6d59b8a886" providerId="ADAL" clId="{C8B2CA52-09D5-4C65-BDCB-3EF16A889B91}" dt="2024-04-02T06:12:34.792" v="461" actId="13244"/>
        <pc:sldMkLst>
          <pc:docMk/>
          <pc:sldMk cId="1706847361" sldId="256"/>
        </pc:sldMkLst>
        <pc:spChg chg="mod">
          <ac:chgData name="Jones, Nerissa (Science Connect, Newcastle)" userId="0504c394-0c19-49de-9df6-9a6d59b8a886" providerId="ADAL" clId="{C8B2CA52-09D5-4C65-BDCB-3EF16A889B91}" dt="2024-04-02T06:12:28.501" v="458" actId="962"/>
          <ac:spMkLst>
            <pc:docMk/>
            <pc:sldMk cId="1706847361" sldId="256"/>
            <ac:spMk id="5" creationId="{31834FBF-CFB9-F9BE-4EFA-A5576401F59F}"/>
          </ac:spMkLst>
        </pc:spChg>
        <pc:spChg chg="mod">
          <ac:chgData name="Jones, Nerissa (Science Connect, Newcastle)" userId="0504c394-0c19-49de-9df6-9a6d59b8a886" providerId="ADAL" clId="{C8B2CA52-09D5-4C65-BDCB-3EF16A889B91}" dt="2024-04-02T06:12:29.512" v="459" actId="962"/>
          <ac:spMkLst>
            <pc:docMk/>
            <pc:sldMk cId="1706847361" sldId="256"/>
            <ac:spMk id="6" creationId="{A6217B97-624F-EAC2-D90F-8C698D7BAC4C}"/>
          </ac:spMkLst>
        </pc:spChg>
        <pc:spChg chg="add mod">
          <ac:chgData name="Jones, Nerissa (Science Connect, Newcastle)" userId="0504c394-0c19-49de-9df6-9a6d59b8a886" providerId="ADAL" clId="{C8B2CA52-09D5-4C65-BDCB-3EF16A889B91}" dt="2024-04-02T06:12:31.932" v="460" actId="13244"/>
          <ac:spMkLst>
            <pc:docMk/>
            <pc:sldMk cId="1706847361" sldId="256"/>
            <ac:spMk id="8" creationId="{C698BF4D-3FD8-8187-0844-885878DC4BCC}"/>
          </ac:spMkLst>
        </pc:spChg>
        <pc:graphicFrameChg chg="mod">
          <ac:chgData name="Jones, Nerissa (Science Connect, Newcastle)" userId="0504c394-0c19-49de-9df6-9a6d59b8a886" providerId="ADAL" clId="{C8B2CA52-09D5-4C65-BDCB-3EF16A889B91}" dt="2024-04-02T06:10:31.651" v="216" actId="962"/>
          <ac:graphicFrameMkLst>
            <pc:docMk/>
            <pc:sldMk cId="1706847361" sldId="256"/>
            <ac:graphicFrameMk id="2" creationId="{5D75534F-7BBC-D3F5-0BC8-AC3F58A7F8D5}"/>
          </ac:graphicFrameMkLst>
        </pc:graphicFrameChg>
        <pc:graphicFrameChg chg="mod">
          <ac:chgData name="Jones, Nerissa (Science Connect, Newcastle)" userId="0504c394-0c19-49de-9df6-9a6d59b8a886" providerId="ADAL" clId="{C8B2CA52-09D5-4C65-BDCB-3EF16A889B91}" dt="2024-04-02T06:12:34.792" v="461" actId="13244"/>
          <ac:graphicFrameMkLst>
            <pc:docMk/>
            <pc:sldMk cId="1706847361" sldId="256"/>
            <ac:graphicFrameMk id="3" creationId="{C3438C90-0FEF-9CC5-6A85-B56F21262046}"/>
          </ac:graphicFrameMkLst>
        </pc:graphicFrameChg>
      </pc:sldChg>
      <pc:sldChg chg="addSp modSp mod">
        <pc:chgData name="Jones, Nerissa (Science Connect, Newcastle)" userId="0504c394-0c19-49de-9df6-9a6d59b8a886" providerId="ADAL" clId="{C8B2CA52-09D5-4C65-BDCB-3EF16A889B91}" dt="2024-04-02T06:12:43.092" v="464" actId="13244"/>
        <pc:sldMkLst>
          <pc:docMk/>
          <pc:sldMk cId="1174614916" sldId="257"/>
        </pc:sldMkLst>
        <pc:spChg chg="mod">
          <ac:chgData name="Jones, Nerissa (Science Connect, Newcastle)" userId="0504c394-0c19-49de-9df6-9a6d59b8a886" providerId="ADAL" clId="{C8B2CA52-09D5-4C65-BDCB-3EF16A889B91}" dt="2024-04-02T06:12:41.210" v="462" actId="962"/>
          <ac:spMkLst>
            <pc:docMk/>
            <pc:sldMk cId="1174614916" sldId="257"/>
            <ac:spMk id="3" creationId="{A25AC609-B568-90E1-ED49-EB21B4FF225D}"/>
          </ac:spMkLst>
        </pc:spChg>
        <pc:spChg chg="add mod">
          <ac:chgData name="Jones, Nerissa (Science Connect, Newcastle)" userId="0504c394-0c19-49de-9df6-9a6d59b8a886" providerId="ADAL" clId="{C8B2CA52-09D5-4C65-BDCB-3EF16A889B91}" dt="2024-04-02T06:12:43.092" v="464" actId="13244"/>
          <ac:spMkLst>
            <pc:docMk/>
            <pc:sldMk cId="1174614916" sldId="257"/>
            <ac:spMk id="4" creationId="{3F05A022-7B7A-7050-55F4-AEA868775379}"/>
          </ac:spMkLst>
        </pc:spChg>
        <pc:spChg chg="mod">
          <ac:chgData name="Jones, Nerissa (Science Connect, Newcastle)" userId="0504c394-0c19-49de-9df6-9a6d59b8a886" providerId="ADAL" clId="{C8B2CA52-09D5-4C65-BDCB-3EF16A889B91}" dt="2024-04-02T06:12:41.704" v="463" actId="962"/>
          <ac:spMkLst>
            <pc:docMk/>
            <pc:sldMk cId="1174614916" sldId="257"/>
            <ac:spMk id="8" creationId="{746098D3-E79F-0375-81AF-1B79481F26B4}"/>
          </ac:spMkLst>
        </pc:spChg>
        <pc:spChg chg="mod">
          <ac:chgData name="Jones, Nerissa (Science Connect, Newcastle)" userId="0504c394-0c19-49de-9df6-9a6d59b8a886" providerId="ADAL" clId="{C8B2CA52-09D5-4C65-BDCB-3EF16A889B91}" dt="2024-04-02T06:10:36.840" v="217" actId="962"/>
          <ac:spMkLst>
            <pc:docMk/>
            <pc:sldMk cId="1174614916" sldId="257"/>
            <ac:spMk id="12" creationId="{D7E98CF4-8D8F-518F-0007-0D78C1E9FF6D}"/>
          </ac:spMkLst>
        </pc:spChg>
        <pc:spChg chg="mod">
          <ac:chgData name="Jones, Nerissa (Science Connect, Newcastle)" userId="0504c394-0c19-49de-9df6-9a6d59b8a886" providerId="ADAL" clId="{C8B2CA52-09D5-4C65-BDCB-3EF16A889B91}" dt="2024-04-02T06:10:38.830" v="218" actId="962"/>
          <ac:spMkLst>
            <pc:docMk/>
            <pc:sldMk cId="1174614916" sldId="257"/>
            <ac:spMk id="13" creationId="{1DD89C3B-40E3-F164-E559-F8CCB4B0CCC5}"/>
          </ac:spMkLst>
        </pc:spChg>
        <pc:graphicFrameChg chg="mod">
          <ac:chgData name="Jones, Nerissa (Science Connect, Newcastle)" userId="0504c394-0c19-49de-9df6-9a6d59b8a886" providerId="ADAL" clId="{C8B2CA52-09D5-4C65-BDCB-3EF16A889B91}" dt="2024-04-02T06:11:01.088" v="394" actId="962"/>
          <ac:graphicFrameMkLst>
            <pc:docMk/>
            <pc:sldMk cId="1174614916" sldId="257"/>
            <ac:graphicFrameMk id="11" creationId="{D3DBA2F2-2CBB-8CA0-3935-C8F350991706}"/>
          </ac:graphicFrameMkLst>
        </pc:graphicFrameChg>
      </pc:sldChg>
      <pc:sldChg chg="del">
        <pc:chgData name="Jones, Nerissa (Science Connect, Newcastle)" userId="0504c394-0c19-49de-9df6-9a6d59b8a886" providerId="ADAL" clId="{C8B2CA52-09D5-4C65-BDCB-3EF16A889B91}" dt="2024-04-02T06:09:36.655" v="1" actId="47"/>
        <pc:sldMkLst>
          <pc:docMk/>
          <pc:sldMk cId="1699532888" sldId="258"/>
        </pc:sldMkLst>
      </pc:sldChg>
      <pc:sldChg chg="addSp modSp mod">
        <pc:chgData name="Jones, Nerissa (Science Connect, Newcastle)" userId="0504c394-0c19-49de-9df6-9a6d59b8a886" providerId="ADAL" clId="{C8B2CA52-09D5-4C65-BDCB-3EF16A889B91}" dt="2024-04-02T06:12:55.418" v="467" actId="13244"/>
        <pc:sldMkLst>
          <pc:docMk/>
          <pc:sldMk cId="2399409862" sldId="259"/>
        </pc:sldMkLst>
        <pc:spChg chg="mod">
          <ac:chgData name="Jones, Nerissa (Science Connect, Newcastle)" userId="0504c394-0c19-49de-9df6-9a6d59b8a886" providerId="ADAL" clId="{C8B2CA52-09D5-4C65-BDCB-3EF16A889B91}" dt="2024-04-02T06:12:53.615" v="465" actId="962"/>
          <ac:spMkLst>
            <pc:docMk/>
            <pc:sldMk cId="2399409862" sldId="259"/>
            <ac:spMk id="3" creationId="{A25AC609-B568-90E1-ED49-EB21B4FF225D}"/>
          </ac:spMkLst>
        </pc:spChg>
        <pc:spChg chg="mod">
          <ac:chgData name="Jones, Nerissa (Science Connect, Newcastle)" userId="0504c394-0c19-49de-9df6-9a6d59b8a886" providerId="ADAL" clId="{C8B2CA52-09D5-4C65-BDCB-3EF16A889B91}" dt="2024-04-02T06:12:54.042" v="466" actId="962"/>
          <ac:spMkLst>
            <pc:docMk/>
            <pc:sldMk cId="2399409862" sldId="259"/>
            <ac:spMk id="4" creationId="{D48D7890-0C39-AAD7-22D9-BFDC5202DE7E}"/>
          </ac:spMkLst>
        </pc:spChg>
        <pc:spChg chg="add mod">
          <ac:chgData name="Jones, Nerissa (Science Connect, Newcastle)" userId="0504c394-0c19-49de-9df6-9a6d59b8a886" providerId="ADAL" clId="{C8B2CA52-09D5-4C65-BDCB-3EF16A889B91}" dt="2024-04-02T06:12:55.418" v="467" actId="13244"/>
          <ac:spMkLst>
            <pc:docMk/>
            <pc:sldMk cId="2399409862" sldId="259"/>
            <ac:spMk id="5" creationId="{6EAAF6EB-608A-FA55-B803-5BD6286AFF05}"/>
          </ac:spMkLst>
        </pc:spChg>
        <pc:picChg chg="mod">
          <ac:chgData name="Jones, Nerissa (Science Connect, Newcastle)" userId="0504c394-0c19-49de-9df6-9a6d59b8a886" providerId="ADAL" clId="{C8B2CA52-09D5-4C65-BDCB-3EF16A889B91}" dt="2024-04-02T06:11:05.667" v="395" actId="962"/>
          <ac:picMkLst>
            <pc:docMk/>
            <pc:sldMk cId="2399409862" sldId="259"/>
            <ac:picMk id="10" creationId="{86B714D1-DE91-A534-1DF8-A38A7CD97A99}"/>
          </ac:picMkLst>
        </pc:picChg>
        <pc:picChg chg="mod">
          <ac:chgData name="Jones, Nerissa (Science Connect, Newcastle)" userId="0504c394-0c19-49de-9df6-9a6d59b8a886" providerId="ADAL" clId="{C8B2CA52-09D5-4C65-BDCB-3EF16A889B91}" dt="2024-04-02T06:11:07.646" v="396" actId="962"/>
          <ac:picMkLst>
            <pc:docMk/>
            <pc:sldMk cId="2399409862" sldId="259"/>
            <ac:picMk id="19" creationId="{8897C295-542D-67D1-211E-DFFAAA9CDD79}"/>
          </ac:picMkLst>
        </pc:picChg>
        <pc:picChg chg="mod">
          <ac:chgData name="Jones, Nerissa (Science Connect, Newcastle)" userId="0504c394-0c19-49de-9df6-9a6d59b8a886" providerId="ADAL" clId="{C8B2CA52-09D5-4C65-BDCB-3EF16A889B91}" dt="2024-04-02T06:11:16.163" v="397" actId="962"/>
          <ac:picMkLst>
            <pc:docMk/>
            <pc:sldMk cId="2399409862" sldId="259"/>
            <ac:picMk id="22" creationId="{1F8E8FEF-BA33-E3B4-0A6E-B2ADDC5C0332}"/>
          </ac:picMkLst>
        </pc:picChg>
        <pc:picChg chg="mod">
          <ac:chgData name="Jones, Nerissa (Science Connect, Newcastle)" userId="0504c394-0c19-49de-9df6-9a6d59b8a886" providerId="ADAL" clId="{C8B2CA52-09D5-4C65-BDCB-3EF16A889B91}" dt="2024-04-02T06:11:17.788" v="398" actId="962"/>
          <ac:picMkLst>
            <pc:docMk/>
            <pc:sldMk cId="2399409862" sldId="259"/>
            <ac:picMk id="25" creationId="{12E21E58-109F-4108-5092-805CB0ECD5FF}"/>
          </ac:picMkLst>
        </pc:picChg>
        <pc:picChg chg="mod">
          <ac:chgData name="Jones, Nerissa (Science Connect, Newcastle)" userId="0504c394-0c19-49de-9df6-9a6d59b8a886" providerId="ADAL" clId="{C8B2CA52-09D5-4C65-BDCB-3EF16A889B91}" dt="2024-04-02T06:11:19.681" v="399" actId="962"/>
          <ac:picMkLst>
            <pc:docMk/>
            <pc:sldMk cId="2399409862" sldId="259"/>
            <ac:picMk id="26" creationId="{73E794E0-F4DC-9D32-2840-59E776A55FCA}"/>
          </ac:picMkLst>
        </pc:picChg>
      </pc:sldChg>
      <pc:sldChg chg="modSp mod">
        <pc:chgData name="Jones, Nerissa (Science Connect, Newcastle)" userId="0504c394-0c19-49de-9df6-9a6d59b8a886" providerId="ADAL" clId="{C8B2CA52-09D5-4C65-BDCB-3EF16A889B91}" dt="2024-04-02T06:12:23.503" v="457" actId="13244"/>
        <pc:sldMkLst>
          <pc:docMk/>
          <pc:sldMk cId="1707669140" sldId="261"/>
        </pc:sldMkLst>
        <pc:spChg chg="mod">
          <ac:chgData name="Jones, Nerissa (Science Connect, Newcastle)" userId="0504c394-0c19-49de-9df6-9a6d59b8a886" providerId="ADAL" clId="{C8B2CA52-09D5-4C65-BDCB-3EF16A889B91}" dt="2024-04-02T06:12:14.265" v="455" actId="13244"/>
          <ac:spMkLst>
            <pc:docMk/>
            <pc:sldMk cId="1707669140" sldId="261"/>
            <ac:spMk id="2" creationId="{8C8C720D-1E4D-F17B-7D28-5C15AD0CD476}"/>
          </ac:spMkLst>
        </pc:spChg>
        <pc:spChg chg="mod">
          <ac:chgData name="Jones, Nerissa (Science Connect, Newcastle)" userId="0504c394-0c19-49de-9df6-9a6d59b8a886" providerId="ADAL" clId="{C8B2CA52-09D5-4C65-BDCB-3EF16A889B91}" dt="2024-04-02T06:12:10.620" v="453" actId="962"/>
          <ac:spMkLst>
            <pc:docMk/>
            <pc:sldMk cId="1707669140" sldId="261"/>
            <ac:spMk id="5" creationId="{31834FBF-CFB9-F9BE-4EFA-A5576401F59F}"/>
          </ac:spMkLst>
        </pc:spChg>
        <pc:spChg chg="mod">
          <ac:chgData name="Jones, Nerissa (Science Connect, Newcastle)" userId="0504c394-0c19-49de-9df6-9a6d59b8a886" providerId="ADAL" clId="{C8B2CA52-09D5-4C65-BDCB-3EF16A889B91}" dt="2024-04-02T06:12:11.087" v="454" actId="962"/>
          <ac:spMkLst>
            <pc:docMk/>
            <pc:sldMk cId="1707669140" sldId="261"/>
            <ac:spMk id="6" creationId="{A6217B97-624F-EAC2-D90F-8C698D7BAC4C}"/>
          </ac:spMkLst>
        </pc:spChg>
        <pc:spChg chg="mod">
          <ac:chgData name="Jones, Nerissa (Science Connect, Newcastle)" userId="0504c394-0c19-49de-9df6-9a6d59b8a886" providerId="ADAL" clId="{C8B2CA52-09D5-4C65-BDCB-3EF16A889B91}" dt="2024-04-02T06:12:18.625" v="456" actId="13244"/>
          <ac:spMkLst>
            <pc:docMk/>
            <pc:sldMk cId="1707669140" sldId="261"/>
            <ac:spMk id="7" creationId="{C7B45D87-5AAD-F0FA-B02F-449CF85D49BB}"/>
          </ac:spMkLst>
        </pc:spChg>
        <pc:spChg chg="mod">
          <ac:chgData name="Jones, Nerissa (Science Connect, Newcastle)" userId="0504c394-0c19-49de-9df6-9a6d59b8a886" providerId="ADAL" clId="{C8B2CA52-09D5-4C65-BDCB-3EF16A889B91}" dt="2024-04-02T06:12:23.503" v="457" actId="13244"/>
          <ac:spMkLst>
            <pc:docMk/>
            <pc:sldMk cId="1707669140" sldId="261"/>
            <ac:spMk id="13" creationId="{77D94B34-802B-B88D-1CBD-FD15A5CD6A07}"/>
          </ac:spMkLst>
        </pc:spChg>
        <pc:picChg chg="mod">
          <ac:chgData name="Jones, Nerissa (Science Connect, Newcastle)" userId="0504c394-0c19-49de-9df6-9a6d59b8a886" providerId="ADAL" clId="{C8B2CA52-09D5-4C65-BDCB-3EF16A889B91}" dt="2024-04-02T06:09:51.130" v="3" actId="962"/>
          <ac:picMkLst>
            <pc:docMk/>
            <pc:sldMk cId="1707669140" sldId="261"/>
            <ac:picMk id="4" creationId="{96B1B111-BCE7-4D31-CB48-F759A1973020}"/>
          </ac:picMkLst>
        </pc:picChg>
        <pc:picChg chg="mod">
          <ac:chgData name="Jones, Nerissa (Science Connect, Newcastle)" userId="0504c394-0c19-49de-9df6-9a6d59b8a886" providerId="ADAL" clId="{C8B2CA52-09D5-4C65-BDCB-3EF16A889B91}" dt="2024-04-02T06:09:52.839" v="4" actId="962"/>
          <ac:picMkLst>
            <pc:docMk/>
            <pc:sldMk cId="1707669140" sldId="261"/>
            <ac:picMk id="20" creationId="{11535EBD-36F8-1E3B-2296-EBF9D82290A6}"/>
          </ac:picMkLst>
        </pc:picChg>
        <pc:cxnChg chg="mod">
          <ac:chgData name="Jones, Nerissa (Science Connect, Newcastle)" userId="0504c394-0c19-49de-9df6-9a6d59b8a886" providerId="ADAL" clId="{C8B2CA52-09D5-4C65-BDCB-3EF16A889B91}" dt="2024-04-02T06:09:46.985" v="2" actId="962"/>
          <ac:cxnSpMkLst>
            <pc:docMk/>
            <pc:sldMk cId="1707669140" sldId="261"/>
            <ac:cxnSpMk id="9" creationId="{1C9860E4-4AF2-426B-2640-C4A8E295934F}"/>
          </ac:cxnSpMkLst>
        </pc:cxnChg>
      </pc:sldChg>
      <pc:sldChg chg="addSp modSp mod">
        <pc:chgData name="Jones, Nerissa (Science Connect, Newcastle)" userId="0504c394-0c19-49de-9df6-9a6d59b8a886" providerId="ADAL" clId="{C8B2CA52-09D5-4C65-BDCB-3EF16A889B91}" dt="2024-04-02T06:13:02.263" v="470" actId="13244"/>
        <pc:sldMkLst>
          <pc:docMk/>
          <pc:sldMk cId="3684923834" sldId="262"/>
        </pc:sldMkLst>
        <pc:spChg chg="mod">
          <ac:chgData name="Jones, Nerissa (Science Connect, Newcastle)" userId="0504c394-0c19-49de-9df6-9a6d59b8a886" providerId="ADAL" clId="{C8B2CA52-09D5-4C65-BDCB-3EF16A889B91}" dt="2024-04-02T06:12:59.872" v="468" actId="962"/>
          <ac:spMkLst>
            <pc:docMk/>
            <pc:sldMk cId="3684923834" sldId="262"/>
            <ac:spMk id="3" creationId="{A25AC609-B568-90E1-ED49-EB21B4FF225D}"/>
          </ac:spMkLst>
        </pc:spChg>
        <pc:spChg chg="mod">
          <ac:chgData name="Jones, Nerissa (Science Connect, Newcastle)" userId="0504c394-0c19-49de-9df6-9a6d59b8a886" providerId="ADAL" clId="{C8B2CA52-09D5-4C65-BDCB-3EF16A889B91}" dt="2024-04-02T06:13:00.456" v="469" actId="962"/>
          <ac:spMkLst>
            <pc:docMk/>
            <pc:sldMk cId="3684923834" sldId="262"/>
            <ac:spMk id="4" creationId="{D48D7890-0C39-AAD7-22D9-BFDC5202DE7E}"/>
          </ac:spMkLst>
        </pc:spChg>
        <pc:spChg chg="add mod">
          <ac:chgData name="Jones, Nerissa (Science Connect, Newcastle)" userId="0504c394-0c19-49de-9df6-9a6d59b8a886" providerId="ADAL" clId="{C8B2CA52-09D5-4C65-BDCB-3EF16A889B91}" dt="2024-04-02T06:09:35.104" v="0"/>
          <ac:spMkLst>
            <pc:docMk/>
            <pc:sldMk cId="3684923834" sldId="262"/>
            <ac:spMk id="7" creationId="{4F569F9F-AB46-DAAA-D45E-919447509A10}"/>
          </ac:spMkLst>
        </pc:spChg>
        <pc:spChg chg="add mod">
          <ac:chgData name="Jones, Nerissa (Science Connect, Newcastle)" userId="0504c394-0c19-49de-9df6-9a6d59b8a886" providerId="ADAL" clId="{C8B2CA52-09D5-4C65-BDCB-3EF16A889B91}" dt="2024-04-02T06:13:02.263" v="470" actId="13244"/>
          <ac:spMkLst>
            <pc:docMk/>
            <pc:sldMk cId="3684923834" sldId="262"/>
            <ac:spMk id="8" creationId="{39C4BAB2-23CF-FAEC-A2F0-F7CD76F06AA3}"/>
          </ac:spMkLst>
        </pc:spChg>
        <pc:cxnChg chg="mod">
          <ac:chgData name="Jones, Nerissa (Science Connect, Newcastle)" userId="0504c394-0c19-49de-9df6-9a6d59b8a886" providerId="ADAL" clId="{C8B2CA52-09D5-4C65-BDCB-3EF16A889B91}" dt="2024-04-02T06:11:21.620" v="400" actId="962"/>
          <ac:cxnSpMkLst>
            <pc:docMk/>
            <pc:sldMk cId="3684923834" sldId="262"/>
            <ac:cxnSpMk id="6" creationId="{4B84ED91-222B-8778-0B93-6080C0C88B0D}"/>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3EC548-5A07-4952-A39F-B71329637647}" type="datetimeFigureOut">
              <a:rPr lang="en-AU" smtClean="0"/>
              <a:t>24/07/2024</a:t>
            </a:fld>
            <a:endParaRPr lang="en-AU"/>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0B948-7F29-4D1C-8BB5-2D9CD9756C48}" type="slidenum">
              <a:rPr lang="en-AU" smtClean="0"/>
              <a:t>‹#›</a:t>
            </a:fld>
            <a:endParaRPr lang="en-AU"/>
          </a:p>
        </p:txBody>
      </p:sp>
    </p:spTree>
    <p:extLst>
      <p:ext uri="{BB962C8B-B14F-4D97-AF65-F5344CB8AC3E}">
        <p14:creationId xmlns:p14="http://schemas.microsoft.com/office/powerpoint/2010/main" val="643892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815135E-A4B9-9143-5B0F-5419479D90A5}"/>
              </a:ext>
            </a:extLst>
          </p:cNvPr>
          <p:cNvGrpSpPr/>
          <p:nvPr userDrawn="1"/>
        </p:nvGrpSpPr>
        <p:grpSpPr>
          <a:xfrm>
            <a:off x="1" y="1"/>
            <a:ext cx="6858000" cy="2024428"/>
            <a:chOff x="0" y="0"/>
            <a:chExt cx="7647305" cy="2257425"/>
          </a:xfrm>
        </p:grpSpPr>
        <p:pic>
          <p:nvPicPr>
            <p:cNvPr id="7" name="Picture 6">
              <a:extLst>
                <a:ext uri="{FF2B5EF4-FFF2-40B4-BE49-F238E27FC236}">
                  <a16:creationId xmlns:a16="http://schemas.microsoft.com/office/drawing/2014/main" id="{32F8E56B-E2D4-53E7-94CB-2824591CFD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177" b="29593"/>
            <a:stretch/>
          </p:blipFill>
          <p:spPr bwMode="auto">
            <a:xfrm>
              <a:off x="0" y="0"/>
              <a:ext cx="7647305" cy="2257425"/>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2840A6C2-C083-007F-3ED6-0520A96E4C97}"/>
                </a:ext>
              </a:extLst>
            </p:cNvPr>
            <p:cNvSpPr/>
            <p:nvPr userDrawn="1"/>
          </p:nvSpPr>
          <p:spPr>
            <a:xfrm>
              <a:off x="3590925" y="0"/>
              <a:ext cx="4056380" cy="2257425"/>
            </a:xfrm>
            <a:prstGeom prst="rect">
              <a:avLst/>
            </a:prstGeom>
            <a:solidFill>
              <a:srgbClr val="00A9C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2" name="Footer Placeholder 7">
            <a:extLst>
              <a:ext uri="{FF2B5EF4-FFF2-40B4-BE49-F238E27FC236}">
                <a16:creationId xmlns:a16="http://schemas.microsoft.com/office/drawing/2014/main" id="{FD2C2717-609F-BA4E-6A70-E03E13BE91FF}"/>
              </a:ext>
            </a:extLst>
          </p:cNvPr>
          <p:cNvSpPr>
            <a:spLocks noGrp="1"/>
          </p:cNvSpPr>
          <p:nvPr>
            <p:ph type="ftr" sz="quarter" idx="3"/>
          </p:nvPr>
        </p:nvSpPr>
        <p:spPr>
          <a:xfrm>
            <a:off x="549275" y="9182100"/>
            <a:ext cx="5148000" cy="220317"/>
          </a:xfrm>
          <a:prstGeom prst="rect">
            <a:avLst/>
          </a:prstGeom>
        </p:spPr>
        <p:txBody>
          <a:bodyPr vert="horz" lIns="72000" tIns="72000" rIns="72000" bIns="72000" rtlCol="0" anchor="ctr"/>
          <a:lstStyle>
            <a:lvl1pPr algn="l">
              <a:defRPr sz="800" cap="all" baseline="0">
                <a:solidFill>
                  <a:schemeClr val="accent1"/>
                </a:solidFill>
              </a:defRPr>
            </a:lvl1pPr>
          </a:lstStyle>
          <a:p>
            <a:endParaRPr lang="en-AU" dirty="0"/>
          </a:p>
        </p:txBody>
      </p:sp>
      <p:sp>
        <p:nvSpPr>
          <p:cNvPr id="3" name="Slide Number Placeholder 8">
            <a:extLst>
              <a:ext uri="{FF2B5EF4-FFF2-40B4-BE49-F238E27FC236}">
                <a16:creationId xmlns:a16="http://schemas.microsoft.com/office/drawing/2014/main" id="{E0604226-B5E1-B6DB-2A57-4DDAE260473C}"/>
              </a:ext>
            </a:extLst>
          </p:cNvPr>
          <p:cNvSpPr>
            <a:spLocks noGrp="1"/>
          </p:cNvSpPr>
          <p:nvPr>
            <p:ph type="sldNum" sz="quarter" idx="4"/>
          </p:nvPr>
        </p:nvSpPr>
        <p:spPr>
          <a:xfrm>
            <a:off x="5697275" y="9182100"/>
            <a:ext cx="576000" cy="220317"/>
          </a:xfrm>
          <a:prstGeom prst="rect">
            <a:avLst/>
          </a:prstGeom>
        </p:spPr>
        <p:txBody>
          <a:bodyPr vert="horz" lIns="72000" tIns="72000" rIns="72000" bIns="72000" rtlCol="0" anchor="ctr"/>
          <a:lstStyle>
            <a:lvl1pPr algn="r">
              <a:defRPr sz="1200">
                <a:solidFill>
                  <a:schemeClr val="accent1"/>
                </a:solidFill>
              </a:defRPr>
            </a:lvl1pPr>
          </a:lstStyle>
          <a:p>
            <a:fld id="{24F48773-4115-48EA-A802-25D4069CDE66}" type="slidenum">
              <a:rPr lang="en-AU" smtClean="0"/>
              <a:pPr/>
              <a:t>‹#›</a:t>
            </a:fld>
            <a:endParaRPr lang="en-AU" dirty="0"/>
          </a:p>
        </p:txBody>
      </p:sp>
      <p:cxnSp>
        <p:nvCxnSpPr>
          <p:cNvPr id="4" name="Straight Connector 3">
            <a:extLst>
              <a:ext uri="{FF2B5EF4-FFF2-40B4-BE49-F238E27FC236}">
                <a16:creationId xmlns:a16="http://schemas.microsoft.com/office/drawing/2014/main" id="{05A93FF2-4439-B7FE-7CE7-CDF8E97970AA}"/>
              </a:ext>
            </a:extLst>
          </p:cNvPr>
          <p:cNvCxnSpPr/>
          <p:nvPr userDrawn="1"/>
        </p:nvCxnSpPr>
        <p:spPr>
          <a:xfrm>
            <a:off x="6280030" y="9182100"/>
            <a:ext cx="0" cy="22644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2AFEA94-D4D0-5D32-25AB-3F96F80411B5}"/>
              </a:ext>
            </a:extLst>
          </p:cNvPr>
          <p:cNvSpPr/>
          <p:nvPr userDrawn="1"/>
        </p:nvSpPr>
        <p:spPr>
          <a:xfrm>
            <a:off x="5063490" y="1771650"/>
            <a:ext cx="1794511" cy="201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07000"/>
              </a:lnSpc>
              <a:spcAft>
                <a:spcPts val="600"/>
              </a:spcAft>
              <a:tabLst>
                <a:tab pos="1154113" algn="r"/>
              </a:tabLst>
            </a:pPr>
            <a:r>
              <a:rPr lang="en-AU" sz="800" dirty="0">
                <a:solidFill>
                  <a:srgbClr val="00A9CE"/>
                </a:solidFill>
                <a:effectLst/>
                <a:ea typeface="Calibri" panose="020F0502020204030204" pitchFamily="34" charset="0"/>
                <a:cs typeface="Times New Roman" panose="02020603050405020304" pitchFamily="18" charset="0"/>
              </a:rPr>
              <a:t>	TEACHER GUIDE</a:t>
            </a:r>
            <a:endParaRPr lang="en-AU" sz="1100" dirty="0">
              <a:effectLst/>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CAC34B74-7091-E444-4382-6E7F3C9BE6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182" y="565513"/>
            <a:ext cx="726061" cy="726061"/>
          </a:xfrm>
          <a:prstGeom prst="rect">
            <a:avLst/>
          </a:prstGeom>
        </p:spPr>
      </p:pic>
    </p:spTree>
    <p:extLst>
      <p:ext uri="{BB962C8B-B14F-4D97-AF65-F5344CB8AC3E}">
        <p14:creationId xmlns:p14="http://schemas.microsoft.com/office/powerpoint/2010/main" val="197262368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Footer Placeholder 7">
            <a:extLst>
              <a:ext uri="{FF2B5EF4-FFF2-40B4-BE49-F238E27FC236}">
                <a16:creationId xmlns:a16="http://schemas.microsoft.com/office/drawing/2014/main" id="{66E23B81-460C-3291-0E98-7F67A4EF247D}"/>
              </a:ext>
            </a:extLst>
          </p:cNvPr>
          <p:cNvSpPr>
            <a:spLocks noGrp="1"/>
          </p:cNvSpPr>
          <p:nvPr>
            <p:ph type="ftr" sz="quarter" idx="3"/>
          </p:nvPr>
        </p:nvSpPr>
        <p:spPr>
          <a:xfrm>
            <a:off x="549275" y="9182100"/>
            <a:ext cx="5148000" cy="220317"/>
          </a:xfrm>
          <a:prstGeom prst="rect">
            <a:avLst/>
          </a:prstGeom>
        </p:spPr>
        <p:txBody>
          <a:bodyPr vert="horz" lIns="72000" tIns="72000" rIns="72000" bIns="72000" rtlCol="0" anchor="ctr"/>
          <a:lstStyle>
            <a:lvl1pPr algn="l">
              <a:defRPr sz="800" cap="all" baseline="0">
                <a:solidFill>
                  <a:schemeClr val="accent1"/>
                </a:solidFill>
              </a:defRPr>
            </a:lvl1pPr>
          </a:lstStyle>
          <a:p>
            <a:endParaRPr lang="en-AU" dirty="0"/>
          </a:p>
        </p:txBody>
      </p:sp>
      <p:sp>
        <p:nvSpPr>
          <p:cNvPr id="7" name="Slide Number Placeholder 8">
            <a:extLst>
              <a:ext uri="{FF2B5EF4-FFF2-40B4-BE49-F238E27FC236}">
                <a16:creationId xmlns:a16="http://schemas.microsoft.com/office/drawing/2014/main" id="{D960CDE5-8A3D-A7E6-90AE-113682822F33}"/>
              </a:ext>
            </a:extLst>
          </p:cNvPr>
          <p:cNvSpPr>
            <a:spLocks noGrp="1"/>
          </p:cNvSpPr>
          <p:nvPr>
            <p:ph type="sldNum" sz="quarter" idx="4"/>
          </p:nvPr>
        </p:nvSpPr>
        <p:spPr>
          <a:xfrm>
            <a:off x="5697275" y="9182100"/>
            <a:ext cx="576000" cy="220317"/>
          </a:xfrm>
          <a:prstGeom prst="rect">
            <a:avLst/>
          </a:prstGeom>
        </p:spPr>
        <p:txBody>
          <a:bodyPr vert="horz" lIns="72000" tIns="72000" rIns="72000" bIns="72000" rtlCol="0" anchor="ctr"/>
          <a:lstStyle>
            <a:lvl1pPr algn="r">
              <a:defRPr sz="1200">
                <a:solidFill>
                  <a:schemeClr val="accent1"/>
                </a:solidFill>
              </a:defRPr>
            </a:lvl1pPr>
          </a:lstStyle>
          <a:p>
            <a:fld id="{24F48773-4115-48EA-A802-25D4069CDE66}" type="slidenum">
              <a:rPr lang="en-AU" smtClean="0"/>
              <a:pPr/>
              <a:t>‹#›</a:t>
            </a:fld>
            <a:endParaRPr lang="en-AU" dirty="0"/>
          </a:p>
        </p:txBody>
      </p:sp>
      <p:cxnSp>
        <p:nvCxnSpPr>
          <p:cNvPr id="8" name="Straight Connector 7">
            <a:extLst>
              <a:ext uri="{FF2B5EF4-FFF2-40B4-BE49-F238E27FC236}">
                <a16:creationId xmlns:a16="http://schemas.microsoft.com/office/drawing/2014/main" id="{F04A8852-96B6-5613-E2D5-BF05C2B771E7}"/>
              </a:ext>
            </a:extLst>
          </p:cNvPr>
          <p:cNvCxnSpPr/>
          <p:nvPr userDrawn="1"/>
        </p:nvCxnSpPr>
        <p:spPr>
          <a:xfrm>
            <a:off x="6280030" y="9182100"/>
            <a:ext cx="0" cy="22644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4148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08549C-7496-9165-2067-01E31BFA0DAA}"/>
              </a:ext>
            </a:extLst>
          </p:cNvPr>
          <p:cNvSpPr/>
          <p:nvPr userDrawn="1"/>
        </p:nvSpPr>
        <p:spPr>
          <a:xfrm>
            <a:off x="0" y="9066178"/>
            <a:ext cx="6858000" cy="8398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ooter Placeholder 7">
            <a:extLst>
              <a:ext uri="{FF2B5EF4-FFF2-40B4-BE49-F238E27FC236}">
                <a16:creationId xmlns:a16="http://schemas.microsoft.com/office/drawing/2014/main" id="{481371E2-35B3-98CE-A3D0-A51E5AA977EA}"/>
              </a:ext>
            </a:extLst>
          </p:cNvPr>
          <p:cNvSpPr>
            <a:spLocks noGrp="1"/>
          </p:cNvSpPr>
          <p:nvPr>
            <p:ph type="ftr" sz="quarter" idx="3"/>
          </p:nvPr>
        </p:nvSpPr>
        <p:spPr>
          <a:xfrm>
            <a:off x="549275" y="9182100"/>
            <a:ext cx="5148000" cy="220317"/>
          </a:xfrm>
          <a:prstGeom prst="rect">
            <a:avLst/>
          </a:prstGeom>
        </p:spPr>
        <p:txBody>
          <a:bodyPr vert="horz" lIns="72000" tIns="72000" rIns="72000" bIns="72000" rtlCol="0" anchor="ctr"/>
          <a:lstStyle>
            <a:lvl1pPr algn="l">
              <a:defRPr sz="800" cap="all" baseline="0">
                <a:solidFill>
                  <a:schemeClr val="accent1"/>
                </a:solidFill>
              </a:defRPr>
            </a:lvl1pPr>
          </a:lstStyle>
          <a:p>
            <a:endParaRPr lang="en-AU" dirty="0"/>
          </a:p>
        </p:txBody>
      </p:sp>
      <p:sp>
        <p:nvSpPr>
          <p:cNvPr id="6" name="Slide Number Placeholder 8">
            <a:extLst>
              <a:ext uri="{FF2B5EF4-FFF2-40B4-BE49-F238E27FC236}">
                <a16:creationId xmlns:a16="http://schemas.microsoft.com/office/drawing/2014/main" id="{E71B1684-73D3-A30B-C65D-921B7E675051}"/>
              </a:ext>
            </a:extLst>
          </p:cNvPr>
          <p:cNvSpPr>
            <a:spLocks noGrp="1"/>
          </p:cNvSpPr>
          <p:nvPr>
            <p:ph type="sldNum" sz="quarter" idx="4"/>
          </p:nvPr>
        </p:nvSpPr>
        <p:spPr>
          <a:xfrm>
            <a:off x="5697275" y="9182100"/>
            <a:ext cx="576000" cy="220317"/>
          </a:xfrm>
          <a:prstGeom prst="rect">
            <a:avLst/>
          </a:prstGeom>
        </p:spPr>
        <p:txBody>
          <a:bodyPr vert="horz" lIns="72000" tIns="72000" rIns="72000" bIns="72000" rtlCol="0" anchor="ctr"/>
          <a:lstStyle>
            <a:lvl1pPr algn="r">
              <a:defRPr sz="1200">
                <a:solidFill>
                  <a:schemeClr val="accent1"/>
                </a:solidFill>
              </a:defRPr>
            </a:lvl1pPr>
          </a:lstStyle>
          <a:p>
            <a:fld id="{24F48773-4115-48EA-A802-25D4069CDE66}" type="slidenum">
              <a:rPr lang="en-AU" smtClean="0"/>
              <a:pPr/>
              <a:t>‹#›</a:t>
            </a:fld>
            <a:endParaRPr lang="en-AU" dirty="0"/>
          </a:p>
        </p:txBody>
      </p:sp>
      <p:cxnSp>
        <p:nvCxnSpPr>
          <p:cNvPr id="10" name="Straight Connector 9">
            <a:extLst>
              <a:ext uri="{FF2B5EF4-FFF2-40B4-BE49-F238E27FC236}">
                <a16:creationId xmlns:a16="http://schemas.microsoft.com/office/drawing/2014/main" id="{460C6023-210F-D4A7-6F5F-4D79568BDF83}"/>
              </a:ext>
            </a:extLst>
          </p:cNvPr>
          <p:cNvCxnSpPr/>
          <p:nvPr userDrawn="1"/>
        </p:nvCxnSpPr>
        <p:spPr>
          <a:xfrm>
            <a:off x="6280030" y="9182100"/>
            <a:ext cx="0" cy="22644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691199"/>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6" userDrawn="1">
          <p15:clr>
            <a:srgbClr val="F26B43"/>
          </p15:clr>
        </p15:guide>
        <p15:guide id="2" pos="397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hyperlink" Target="https://www.ucsusa.org/resources/satellite-database" TargetMode="External"/><Relationship Id="rId7" Type="http://schemas.openxmlformats.org/officeDocument/2006/relationships/image" Target="../media/image5.png"/><Relationship Id="rId2" Type="http://schemas.openxmlformats.org/officeDocument/2006/relationships/hyperlink" Target="https://tarot.saberastro.com/" TargetMode="Externa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hyperlink" Target="https://www.nasa.gov/mission_pages/station/news/orbital_debris.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hyperlink" Target="https://www.unhcr.org/news/stories/jordans-zaatari-refugee-camp-10-facts-10-years"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svg"/><Relationship Id="rId9" Type="http://schemas.openxmlformats.org/officeDocument/2006/relationships/image" Target="../media/image6.svg"/></Relationships>
</file>

<file path=ppt/slides/_rels/slide5.xml.rels><?xml version="1.0" encoding="UTF-8" standalone="yes"?>
<Relationships xmlns="http://schemas.openxmlformats.org/package/2006/relationships"><Relationship Id="rId2" Type="http://schemas.openxmlformats.org/officeDocument/2006/relationships/hyperlink" Target="https://livingatlas.arcgis.com/wayback/#active=37890&amp;ext=-115.33219,36.04511,-115.26481,36.08289"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7B45D87-5AAD-F0FA-B02F-449CF85D49BB}"/>
              </a:ext>
            </a:extLst>
          </p:cNvPr>
          <p:cNvSpPr txBox="1">
            <a:spLocks noGrp="1"/>
          </p:cNvSpPr>
          <p:nvPr>
            <p:ph type="title" idx="4294967295"/>
          </p:nvPr>
        </p:nvSpPr>
        <p:spPr>
          <a:xfrm>
            <a:off x="552093" y="2264594"/>
            <a:ext cx="5756634" cy="1068736"/>
          </a:xfrm>
          <a:prstGeom prst="rect">
            <a:avLst/>
          </a:prstGeom>
          <a:solidFill>
            <a:schemeClr val="bg1"/>
          </a:solidFill>
          <a:ln>
            <a:noFill/>
            <a:prstDash/>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defTabSz="457200">
              <a:lnSpc>
                <a:spcPct val="100000"/>
              </a:lnSpc>
              <a:spcBef>
                <a:spcPts val="0"/>
              </a:spcBef>
              <a:defRPr/>
            </a:pPr>
            <a:r>
              <a:rPr lang="en-US" sz="3600" dirty="0">
                <a:latin typeface="Open Sans" pitchFamily="2" charset="0"/>
                <a:ea typeface="Open Sans" pitchFamily="2" charset="0"/>
                <a:cs typeface="Open Sans" pitchFamily="2" charset="0"/>
              </a:rPr>
              <a:t>Space Careers </a:t>
            </a:r>
            <a:r>
              <a:rPr lang="en-US" sz="3600" dirty="0" err="1">
                <a:latin typeface="Open Sans" pitchFamily="2" charset="0"/>
                <a:ea typeface="Open Sans" pitchFamily="2" charset="0"/>
                <a:cs typeface="Open Sans" pitchFamily="2" charset="0"/>
              </a:rPr>
              <a:t>Wayfinder</a:t>
            </a:r>
            <a:br>
              <a:rPr kumimoji="0" lang="en-US" sz="2400" b="1" i="0" u="none" strike="noStrike" kern="1200" cap="none" spc="0" normalizeH="0" baseline="0" noProof="0" dirty="0">
                <a:ln>
                  <a:noFill/>
                </a:ln>
                <a:solidFill>
                  <a:schemeClr val="accent5"/>
                </a:solidFill>
                <a:effectLst/>
                <a:uLnTx/>
                <a:uFillTx/>
                <a:latin typeface="Open Sans" pitchFamily="2" charset="0"/>
                <a:ea typeface="Open Sans" pitchFamily="2" charset="0"/>
                <a:cs typeface="Open Sans" pitchFamily="2" charset="0"/>
              </a:rPr>
            </a:br>
            <a:r>
              <a:rPr kumimoji="0" lang="en-US" sz="2400" b="1" i="0" u="none" strike="noStrike" kern="1200" cap="none" spc="0" normalizeH="0" baseline="0" noProof="0" dirty="0">
                <a:ln>
                  <a:noFill/>
                </a:ln>
                <a:solidFill>
                  <a:schemeClr val="accent5"/>
                </a:solidFill>
                <a:effectLst/>
                <a:uLnTx/>
                <a:uFillTx/>
                <a:latin typeface="Open Sans" pitchFamily="2" charset="0"/>
                <a:ea typeface="Open Sans" pitchFamily="2" charset="0"/>
                <a:cs typeface="Open Sans" pitchFamily="2" charset="0"/>
              </a:rPr>
              <a:t>Satellites: The eyes in the sky</a:t>
            </a:r>
            <a:endParaRPr kumimoji="0" lang="en-AU" sz="2400" b="1" i="0" u="none" strike="noStrike" kern="1200" cap="none" spc="0" normalizeH="0" baseline="0" noProof="0" dirty="0">
              <a:ln>
                <a:noFill/>
              </a:ln>
              <a:solidFill>
                <a:schemeClr val="accent5"/>
              </a:solidFill>
              <a:effectLst/>
              <a:uLnTx/>
              <a:uFillTx/>
              <a:latin typeface="Open Sans" pitchFamily="2" charset="0"/>
              <a:ea typeface="Open Sans" pitchFamily="2" charset="0"/>
              <a:cs typeface="Open Sans" pitchFamily="2" charset="0"/>
            </a:endParaRPr>
          </a:p>
        </p:txBody>
      </p:sp>
      <p:sp>
        <p:nvSpPr>
          <p:cNvPr id="8" name="TextBox 7">
            <a:extLst>
              <a:ext uri="{FF2B5EF4-FFF2-40B4-BE49-F238E27FC236}">
                <a16:creationId xmlns:a16="http://schemas.microsoft.com/office/drawing/2014/main" id="{24B1556E-57A4-471D-286D-26134AA5A2A3}"/>
              </a:ext>
            </a:extLst>
          </p:cNvPr>
          <p:cNvSpPr txBox="1"/>
          <p:nvPr/>
        </p:nvSpPr>
        <p:spPr>
          <a:xfrm>
            <a:off x="552092" y="3474720"/>
            <a:ext cx="5756634" cy="3892586"/>
          </a:xfrm>
          <a:prstGeom prst="rect">
            <a:avLst/>
          </a:prstGeom>
          <a:solidFill>
            <a:schemeClr val="bg1"/>
          </a:solidFill>
        </p:spPr>
        <p:txBody>
          <a:bodyPr wrap="square" lIns="72000" tIns="72000" rIns="72000" bIns="72000">
            <a:spAutoFit/>
          </a:bodyPr>
          <a:lstStyle/>
          <a:p>
            <a:pPr>
              <a:spcBef>
                <a:spcPts val="1800"/>
              </a:spcBef>
              <a:spcAft>
                <a:spcPts val="1200"/>
              </a:spcAft>
            </a:pPr>
            <a:r>
              <a:rPr lang="en-AU" dirty="0">
                <a:solidFill>
                  <a:schemeClr val="accent5"/>
                </a:solidFill>
                <a:effectLst/>
                <a:latin typeface="Open Sans" pitchFamily="2" charset="0"/>
                <a:ea typeface="Open Sans" pitchFamily="2" charset="0"/>
                <a:cs typeface="Open Sans" pitchFamily="2" charset="0"/>
              </a:rPr>
              <a:t>Background: Part A</a:t>
            </a:r>
          </a:p>
          <a:p>
            <a:pPr>
              <a:spcBef>
                <a:spcPts val="300"/>
              </a:spcBef>
              <a:spcAft>
                <a:spcPts val="3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From the smallest satellite in space, the </a:t>
            </a:r>
            <a:r>
              <a:rPr lang="en-AU" sz="1000" dirty="0" err="1">
                <a:solidFill>
                  <a:srgbClr val="57575A"/>
                </a:solidFill>
                <a:effectLst/>
                <a:latin typeface="Calibri" panose="020F0502020204030204" pitchFamily="34" charset="0"/>
                <a:ea typeface="Calibri" panose="020F0502020204030204" pitchFamily="34" charset="0"/>
                <a:cs typeface="Calibri" panose="020F0502020204030204" pitchFamily="34" charset="0"/>
              </a:rPr>
              <a:t>Kalamsat</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 to the largest, the International Space Station. The movement of these Earth orbiting craft needs to be carefully monitored in order to avoid a catastrophic and costly collision.</a:t>
            </a:r>
          </a:p>
          <a:p>
            <a:pPr>
              <a:spcBef>
                <a:spcPts val="300"/>
              </a:spcBef>
              <a:spcAft>
                <a:spcPts val="3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There are an estimated half a million objects in Earth orbit </a:t>
            </a:r>
            <a:r>
              <a:rPr lang="en-AU" sz="1000" dirty="0" err="1">
                <a:solidFill>
                  <a:srgbClr val="57575A"/>
                </a:solidFill>
                <a:effectLst/>
                <a:latin typeface="Calibri" panose="020F0502020204030204" pitchFamily="34" charset="0"/>
                <a:ea typeface="Calibri" panose="020F0502020204030204" pitchFamily="34" charset="0"/>
                <a:cs typeface="Calibri" panose="020F0502020204030204" pitchFamily="34" charset="0"/>
              </a:rPr>
              <a:t>today</a:t>
            </a:r>
            <a:r>
              <a:rPr lang="en-AU" sz="1000" baseline="30000" dirty="0" err="1">
                <a:solidFill>
                  <a:srgbClr val="57575A"/>
                </a:solidFill>
                <a:effectLst/>
                <a:latin typeface="Calibri" panose="020F0502020204030204" pitchFamily="34" charset="0"/>
                <a:ea typeface="Calibri" panose="020F0502020204030204" pitchFamily="34" charset="0"/>
                <a:cs typeface="Calibri" panose="020F0502020204030204" pitchFamily="34" charset="0"/>
              </a:rPr>
              <a:t>1</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 The nature of these ranges from debris from collisions between orbiting craft and debris from deliberately targeted craft, up to fully operational craft. </a:t>
            </a:r>
            <a:r>
              <a:rPr lang="en-AU" sz="1000" dirty="0" err="1">
                <a:solidFill>
                  <a:srgbClr val="57575A"/>
                </a:solidFill>
                <a:effectLst/>
                <a:latin typeface="Calibri" panose="020F0502020204030204" pitchFamily="34" charset="0"/>
                <a:ea typeface="Calibri" panose="020F0502020204030204" pitchFamily="34" charset="0"/>
                <a:cs typeface="Calibri" panose="020F0502020204030204" pitchFamily="34" charset="0"/>
              </a:rPr>
              <a:t>Saber</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 Astronautics is just one of the many private companies joining governments efforts to track these objects. Their Terrestrial and Astronomical Rapid Observation Toolkit (</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hlinkClick r:id="rId2"/>
              </a:rPr>
              <a:t>T.A.R.O.T.)</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 gives users some idea of the scale of the problem.</a:t>
            </a:r>
          </a:p>
          <a:p>
            <a:pPr>
              <a:spcBef>
                <a:spcPts val="300"/>
              </a:spcBef>
              <a:spcAft>
                <a:spcPts val="3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As society depends increasingly on the services provided through satellite technology, governments and private enterprise are scrambling to stay apace of the demand. The need to monitor the ever-increasing use of space has never been greater. The Union of Concerned Scientists (UCS) have compiled a satellite database (</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hlinkClick r:id="rId3"/>
              </a:rPr>
              <a:t>excel format</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 containing comprehensive details of satellite launches since September 1988 to Apr 2022</a:t>
            </a:r>
            <a:r>
              <a:rPr lang="en-AU" sz="1000" baseline="30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2</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a:t>
            </a:r>
          </a:p>
          <a:p>
            <a:pPr>
              <a:spcBef>
                <a:spcPts val="1800"/>
              </a:spcBef>
              <a:spcAft>
                <a:spcPts val="1200"/>
              </a:spcAft>
            </a:pPr>
            <a:r>
              <a:rPr lang="en-AU" dirty="0">
                <a:solidFill>
                  <a:schemeClr val="accent5"/>
                </a:solidFill>
                <a:latin typeface="Open Sans" pitchFamily="2" charset="0"/>
                <a:ea typeface="Open Sans" pitchFamily="2" charset="0"/>
                <a:cs typeface="Open Sans" pitchFamily="2" charset="0"/>
              </a:rPr>
              <a:t>The task</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Use the UCS spreadsheet to complete the following:</a:t>
            </a:r>
          </a:p>
          <a:p>
            <a:pPr marL="360363" indent="-185738">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1.	From the Date of Launch data in the spreadsheet produce a column chart illustrating the number of satellites launched per year from 1988 to 2022.</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77D94B34-802B-B88D-1CBD-FD15A5CD6A07}"/>
              </a:ext>
            </a:extLst>
          </p:cNvPr>
          <p:cNvSpPr txBox="1"/>
          <p:nvPr/>
        </p:nvSpPr>
        <p:spPr>
          <a:xfrm>
            <a:off x="561802" y="7302902"/>
            <a:ext cx="5763842" cy="453183"/>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dirty="0">
                <a:solidFill>
                  <a:schemeClr val="accent4"/>
                </a:solidFill>
                <a:latin typeface="Calibri" panose="020F0502020204030204" pitchFamily="34" charset="0"/>
                <a:cs typeface="Calibri" panose="020F0502020204030204" pitchFamily="34" charset="0"/>
              </a:rPr>
              <a:t>There are a number of ways this task can be performed and displayed. Using a pivot table to extract the data from the UCS database is just one option.</a:t>
            </a:r>
          </a:p>
        </p:txBody>
      </p:sp>
      <p:sp>
        <p:nvSpPr>
          <p:cNvPr id="3" name="TextBox 2">
            <a:extLst>
              <a:ext uri="{FF2B5EF4-FFF2-40B4-BE49-F238E27FC236}">
                <a16:creationId xmlns:a16="http://schemas.microsoft.com/office/drawing/2014/main" id="{19F65D59-603C-4AD7-BE72-83CFCFAC82E5}"/>
              </a:ext>
            </a:extLst>
          </p:cNvPr>
          <p:cNvSpPr txBox="1"/>
          <p:nvPr/>
        </p:nvSpPr>
        <p:spPr>
          <a:xfrm>
            <a:off x="549274" y="8699744"/>
            <a:ext cx="3190703" cy="360850"/>
          </a:xfrm>
          <a:prstGeom prst="rect">
            <a:avLst/>
          </a:prstGeom>
          <a:noFill/>
        </p:spPr>
        <p:txBody>
          <a:bodyPr wrap="square" lIns="72000" tIns="72000" rIns="72000" bIns="72000">
            <a:spAutoFit/>
          </a:bodyPr>
          <a:lstStyle/>
          <a:p>
            <a:r>
              <a:rPr lang="en-AU" sz="700" baseline="300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1</a:t>
            </a:r>
            <a:r>
              <a:rPr lang="en-AU" sz="7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 </a:t>
            </a:r>
            <a:r>
              <a:rPr lang="en-AU" sz="700" u="sng"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hlinkClick r:id="rId4"/>
              </a:rPr>
              <a:t>https://</a:t>
            </a:r>
            <a:r>
              <a:rPr lang="en-AU" sz="700" u="sng" dirty="0" err="1">
                <a:solidFill>
                  <a:schemeClr val="accent3"/>
                </a:solidFill>
                <a:effectLst/>
                <a:latin typeface="Calibri" panose="020F0502020204030204" pitchFamily="34" charset="0"/>
                <a:ea typeface="Calibri" panose="020F0502020204030204" pitchFamily="34" charset="0"/>
                <a:cs typeface="Times New Roman" panose="02020603050405020304" pitchFamily="18" charset="0"/>
                <a:hlinkClick r:id="rId4"/>
              </a:rPr>
              <a:t>www.nasa.gov</a:t>
            </a:r>
            <a:r>
              <a:rPr lang="en-AU" sz="700" u="sng"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hlinkClick r:id="rId4"/>
              </a:rPr>
              <a:t>/</a:t>
            </a:r>
            <a:r>
              <a:rPr lang="en-AU" sz="700" u="sng" dirty="0" err="1">
                <a:solidFill>
                  <a:schemeClr val="accent3"/>
                </a:solidFill>
                <a:effectLst/>
                <a:latin typeface="Calibri" panose="020F0502020204030204" pitchFamily="34" charset="0"/>
                <a:ea typeface="Calibri" panose="020F0502020204030204" pitchFamily="34" charset="0"/>
                <a:cs typeface="Times New Roman" panose="02020603050405020304" pitchFamily="18" charset="0"/>
                <a:hlinkClick r:id="rId4"/>
              </a:rPr>
              <a:t>mission_pages</a:t>
            </a:r>
            <a:r>
              <a:rPr lang="en-AU" sz="700" u="sng"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hlinkClick r:id="rId4"/>
              </a:rPr>
              <a:t>/station/news/</a:t>
            </a:r>
            <a:r>
              <a:rPr lang="en-AU" sz="700" u="sng" dirty="0" err="1">
                <a:solidFill>
                  <a:schemeClr val="accent3"/>
                </a:solidFill>
                <a:effectLst/>
                <a:latin typeface="Calibri" panose="020F0502020204030204" pitchFamily="34" charset="0"/>
                <a:ea typeface="Calibri" panose="020F0502020204030204" pitchFamily="34" charset="0"/>
                <a:cs typeface="Times New Roman" panose="02020603050405020304" pitchFamily="18" charset="0"/>
                <a:hlinkClick r:id="rId4"/>
              </a:rPr>
              <a:t>orbital_debris.html</a:t>
            </a:r>
            <a:endParaRPr lang="en-AU" sz="700" u="sng" dirty="0">
              <a:solidFill>
                <a:schemeClr val="accent3"/>
              </a:solidFill>
              <a:latin typeface="Calibri" panose="020F0502020204030204" pitchFamily="34" charset="0"/>
              <a:ea typeface="Calibri" panose="020F0502020204030204" pitchFamily="34" charset="0"/>
              <a:cs typeface="Times New Roman" panose="02020603050405020304" pitchFamily="18" charset="0"/>
            </a:endParaRPr>
          </a:p>
          <a:p>
            <a:r>
              <a:rPr lang="en-AU" sz="700" baseline="300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2</a:t>
            </a:r>
            <a:r>
              <a:rPr lang="en-AU" sz="7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 </a:t>
            </a:r>
            <a:r>
              <a:rPr lang="en-AU" sz="700" u="sng"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hlinkClick r:id="rId3"/>
              </a:rPr>
              <a:t>https://</a:t>
            </a:r>
            <a:r>
              <a:rPr lang="en-AU" sz="700" u="sng" dirty="0" err="1">
                <a:solidFill>
                  <a:schemeClr val="accent3"/>
                </a:solidFill>
                <a:effectLst/>
                <a:latin typeface="Calibri" panose="020F0502020204030204" pitchFamily="34" charset="0"/>
                <a:ea typeface="Calibri" panose="020F0502020204030204" pitchFamily="34" charset="0"/>
                <a:cs typeface="Times New Roman" panose="02020603050405020304" pitchFamily="18" charset="0"/>
                <a:hlinkClick r:id="rId3"/>
              </a:rPr>
              <a:t>www.ucsusa.org</a:t>
            </a:r>
            <a:r>
              <a:rPr lang="en-AU" sz="700" u="sng"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hlinkClick r:id="rId3"/>
              </a:rPr>
              <a:t>/resources/satellite-database</a:t>
            </a:r>
            <a:r>
              <a:rPr lang="en-AU" sz="700" u="sng"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 </a:t>
            </a:r>
            <a:endParaRPr lang="en-AU" sz="7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31834FBF-CFB9-F9BE-4EFA-A5576401F59F}"/>
              </a:ext>
              <a:ext uri="{C183D7F6-B498-43B3-948B-1728B52AA6E4}">
                <adec:decorative xmlns:adec="http://schemas.microsoft.com/office/drawing/2017/decorative" val="1"/>
              </a:ext>
            </a:extLst>
          </p:cNvPr>
          <p:cNvSpPr>
            <a:spLocks noGrp="1"/>
          </p:cNvSpPr>
          <p:nvPr>
            <p:ph type="ftr" sz="quarter" idx="3"/>
          </p:nvPr>
        </p:nvSpPr>
        <p:spPr/>
        <p:txBody>
          <a:bodyPr/>
          <a:lstStyle/>
          <a:p>
            <a:r>
              <a:rPr lang="en-AU" dirty="0">
                <a:solidFill>
                  <a:schemeClr val="bg1"/>
                </a:solidFill>
              </a:rPr>
              <a:t>Satellites – The eyes in the sky </a:t>
            </a:r>
            <a:r>
              <a:rPr lang="en-US" dirty="0"/>
              <a:t>TEACHER GUIDE</a:t>
            </a:r>
            <a:endParaRPr lang="en-AU" dirty="0"/>
          </a:p>
        </p:txBody>
      </p:sp>
      <p:sp>
        <p:nvSpPr>
          <p:cNvPr id="6" name="Slide Number Placeholder 5">
            <a:extLst>
              <a:ext uri="{FF2B5EF4-FFF2-40B4-BE49-F238E27FC236}">
                <a16:creationId xmlns:a16="http://schemas.microsoft.com/office/drawing/2014/main" id="{A6217B97-624F-EAC2-D90F-8C698D7BAC4C}"/>
              </a:ext>
              <a:ext uri="{C183D7F6-B498-43B3-948B-1728B52AA6E4}">
                <adec:decorative xmlns:adec="http://schemas.microsoft.com/office/drawing/2017/decorative" val="1"/>
              </a:ext>
            </a:extLst>
          </p:cNvPr>
          <p:cNvSpPr>
            <a:spLocks noGrp="1"/>
          </p:cNvSpPr>
          <p:nvPr>
            <p:ph type="sldNum" sz="quarter" idx="4"/>
          </p:nvPr>
        </p:nvSpPr>
        <p:spPr/>
        <p:txBody>
          <a:bodyPr/>
          <a:lstStyle/>
          <a:p>
            <a:fld id="{24F48773-4115-48EA-A802-25D4069CDE66}" type="slidenum">
              <a:rPr lang="en-AU" smtClean="0"/>
              <a:pPr/>
              <a:t>1</a:t>
            </a:fld>
            <a:endParaRPr lang="en-AU" dirty="0"/>
          </a:p>
        </p:txBody>
      </p:sp>
      <p:cxnSp>
        <p:nvCxnSpPr>
          <p:cNvPr id="9" name="Straight Connector 8">
            <a:extLst>
              <a:ext uri="{FF2B5EF4-FFF2-40B4-BE49-F238E27FC236}">
                <a16:creationId xmlns:a16="http://schemas.microsoft.com/office/drawing/2014/main" id="{1C9860E4-4AF2-426B-2640-C4A8E295934F}"/>
              </a:ext>
              <a:ext uri="{C183D7F6-B498-43B3-948B-1728B52AA6E4}">
                <adec:decorative xmlns:adec="http://schemas.microsoft.com/office/drawing/2017/decorative" val="1"/>
              </a:ext>
            </a:extLst>
          </p:cNvPr>
          <p:cNvCxnSpPr/>
          <p:nvPr/>
        </p:nvCxnSpPr>
        <p:spPr>
          <a:xfrm>
            <a:off x="549274" y="8686647"/>
            <a:ext cx="37905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96B1B111-BCE7-4D31-CB48-F759A1973020}"/>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5873" t="14052" r="14286" b="16106"/>
          <a:stretch/>
        </p:blipFill>
        <p:spPr>
          <a:xfrm>
            <a:off x="2685625" y="3370945"/>
            <a:ext cx="551146" cy="551146"/>
          </a:xfrm>
          <a:prstGeom prst="rect">
            <a:avLst/>
          </a:prstGeom>
        </p:spPr>
      </p:pic>
      <p:pic>
        <p:nvPicPr>
          <p:cNvPr id="20" name="Graphic 19">
            <a:extLst>
              <a:ext uri="{FF2B5EF4-FFF2-40B4-BE49-F238E27FC236}">
                <a16:creationId xmlns:a16="http://schemas.microsoft.com/office/drawing/2014/main" id="{11535EBD-36F8-1E3B-2296-EBF9D82290A6}"/>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48805" y="6096879"/>
            <a:ext cx="430516" cy="430516"/>
          </a:xfrm>
          <a:prstGeom prst="rect">
            <a:avLst/>
          </a:prstGeom>
        </p:spPr>
      </p:pic>
    </p:spTree>
    <p:extLst>
      <p:ext uri="{BB962C8B-B14F-4D97-AF65-F5344CB8AC3E}">
        <p14:creationId xmlns:p14="http://schemas.microsoft.com/office/powerpoint/2010/main" val="1707669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3438C90-0FEF-9CC5-6A85-B56F21262046}"/>
              </a:ext>
            </a:extLst>
          </p:cNvPr>
          <p:cNvGraphicFramePr>
            <a:graphicFrameLocks noGrp="1"/>
          </p:cNvGraphicFramePr>
          <p:nvPr>
            <p:extLst>
              <p:ext uri="{D42A27DB-BD31-4B8C-83A1-F6EECF244321}">
                <p14:modId xmlns:p14="http://schemas.microsoft.com/office/powerpoint/2010/main" val="1951062638"/>
              </p:ext>
            </p:extLst>
          </p:nvPr>
        </p:nvGraphicFramePr>
        <p:xfrm>
          <a:off x="561975" y="555826"/>
          <a:ext cx="5756590" cy="1316981"/>
        </p:xfrm>
        <a:graphic>
          <a:graphicData uri="http://schemas.openxmlformats.org/drawingml/2006/table">
            <a:tbl>
              <a:tblPr firstRow="1" firstCol="1" bandRow="1">
                <a:tableStyleId>{5C22544A-7EE6-4342-B048-85BDC9FD1C3A}</a:tableStyleId>
              </a:tblPr>
              <a:tblGrid>
                <a:gridCol w="164474">
                  <a:extLst>
                    <a:ext uri="{9D8B030D-6E8A-4147-A177-3AD203B41FA5}">
                      <a16:colId xmlns:a16="http://schemas.microsoft.com/office/drawing/2014/main" val="172820863"/>
                    </a:ext>
                  </a:extLst>
                </a:gridCol>
                <a:gridCol w="164474">
                  <a:extLst>
                    <a:ext uri="{9D8B030D-6E8A-4147-A177-3AD203B41FA5}">
                      <a16:colId xmlns:a16="http://schemas.microsoft.com/office/drawing/2014/main" val="427993996"/>
                    </a:ext>
                  </a:extLst>
                </a:gridCol>
                <a:gridCol w="164474">
                  <a:extLst>
                    <a:ext uri="{9D8B030D-6E8A-4147-A177-3AD203B41FA5}">
                      <a16:colId xmlns:a16="http://schemas.microsoft.com/office/drawing/2014/main" val="847174806"/>
                    </a:ext>
                  </a:extLst>
                </a:gridCol>
                <a:gridCol w="164474">
                  <a:extLst>
                    <a:ext uri="{9D8B030D-6E8A-4147-A177-3AD203B41FA5}">
                      <a16:colId xmlns:a16="http://schemas.microsoft.com/office/drawing/2014/main" val="1939141166"/>
                    </a:ext>
                  </a:extLst>
                </a:gridCol>
                <a:gridCol w="164474">
                  <a:extLst>
                    <a:ext uri="{9D8B030D-6E8A-4147-A177-3AD203B41FA5}">
                      <a16:colId xmlns:a16="http://schemas.microsoft.com/office/drawing/2014/main" val="3148781839"/>
                    </a:ext>
                  </a:extLst>
                </a:gridCol>
                <a:gridCol w="164474">
                  <a:extLst>
                    <a:ext uri="{9D8B030D-6E8A-4147-A177-3AD203B41FA5}">
                      <a16:colId xmlns:a16="http://schemas.microsoft.com/office/drawing/2014/main" val="3351393302"/>
                    </a:ext>
                  </a:extLst>
                </a:gridCol>
                <a:gridCol w="164474">
                  <a:extLst>
                    <a:ext uri="{9D8B030D-6E8A-4147-A177-3AD203B41FA5}">
                      <a16:colId xmlns:a16="http://schemas.microsoft.com/office/drawing/2014/main" val="463372972"/>
                    </a:ext>
                  </a:extLst>
                </a:gridCol>
                <a:gridCol w="164474">
                  <a:extLst>
                    <a:ext uri="{9D8B030D-6E8A-4147-A177-3AD203B41FA5}">
                      <a16:colId xmlns:a16="http://schemas.microsoft.com/office/drawing/2014/main" val="1491763538"/>
                    </a:ext>
                  </a:extLst>
                </a:gridCol>
                <a:gridCol w="164474">
                  <a:extLst>
                    <a:ext uri="{9D8B030D-6E8A-4147-A177-3AD203B41FA5}">
                      <a16:colId xmlns:a16="http://schemas.microsoft.com/office/drawing/2014/main" val="559101092"/>
                    </a:ext>
                  </a:extLst>
                </a:gridCol>
                <a:gridCol w="164474">
                  <a:extLst>
                    <a:ext uri="{9D8B030D-6E8A-4147-A177-3AD203B41FA5}">
                      <a16:colId xmlns:a16="http://schemas.microsoft.com/office/drawing/2014/main" val="2249483908"/>
                    </a:ext>
                  </a:extLst>
                </a:gridCol>
                <a:gridCol w="164474">
                  <a:extLst>
                    <a:ext uri="{9D8B030D-6E8A-4147-A177-3AD203B41FA5}">
                      <a16:colId xmlns:a16="http://schemas.microsoft.com/office/drawing/2014/main" val="3938034000"/>
                    </a:ext>
                  </a:extLst>
                </a:gridCol>
                <a:gridCol w="164474">
                  <a:extLst>
                    <a:ext uri="{9D8B030D-6E8A-4147-A177-3AD203B41FA5}">
                      <a16:colId xmlns:a16="http://schemas.microsoft.com/office/drawing/2014/main" val="2301421374"/>
                    </a:ext>
                  </a:extLst>
                </a:gridCol>
                <a:gridCol w="164474">
                  <a:extLst>
                    <a:ext uri="{9D8B030D-6E8A-4147-A177-3AD203B41FA5}">
                      <a16:colId xmlns:a16="http://schemas.microsoft.com/office/drawing/2014/main" val="780396943"/>
                    </a:ext>
                  </a:extLst>
                </a:gridCol>
                <a:gridCol w="164474">
                  <a:extLst>
                    <a:ext uri="{9D8B030D-6E8A-4147-A177-3AD203B41FA5}">
                      <a16:colId xmlns:a16="http://schemas.microsoft.com/office/drawing/2014/main" val="3964660030"/>
                    </a:ext>
                  </a:extLst>
                </a:gridCol>
                <a:gridCol w="164474">
                  <a:extLst>
                    <a:ext uri="{9D8B030D-6E8A-4147-A177-3AD203B41FA5}">
                      <a16:colId xmlns:a16="http://schemas.microsoft.com/office/drawing/2014/main" val="403790464"/>
                    </a:ext>
                  </a:extLst>
                </a:gridCol>
                <a:gridCol w="164474">
                  <a:extLst>
                    <a:ext uri="{9D8B030D-6E8A-4147-A177-3AD203B41FA5}">
                      <a16:colId xmlns:a16="http://schemas.microsoft.com/office/drawing/2014/main" val="4061534595"/>
                    </a:ext>
                  </a:extLst>
                </a:gridCol>
                <a:gridCol w="164474">
                  <a:extLst>
                    <a:ext uri="{9D8B030D-6E8A-4147-A177-3AD203B41FA5}">
                      <a16:colId xmlns:a16="http://schemas.microsoft.com/office/drawing/2014/main" val="3652826922"/>
                    </a:ext>
                  </a:extLst>
                </a:gridCol>
                <a:gridCol w="164474">
                  <a:extLst>
                    <a:ext uri="{9D8B030D-6E8A-4147-A177-3AD203B41FA5}">
                      <a16:colId xmlns:a16="http://schemas.microsoft.com/office/drawing/2014/main" val="2758964428"/>
                    </a:ext>
                  </a:extLst>
                </a:gridCol>
                <a:gridCol w="164474">
                  <a:extLst>
                    <a:ext uri="{9D8B030D-6E8A-4147-A177-3AD203B41FA5}">
                      <a16:colId xmlns:a16="http://schemas.microsoft.com/office/drawing/2014/main" val="1814433644"/>
                    </a:ext>
                  </a:extLst>
                </a:gridCol>
                <a:gridCol w="164474">
                  <a:extLst>
                    <a:ext uri="{9D8B030D-6E8A-4147-A177-3AD203B41FA5}">
                      <a16:colId xmlns:a16="http://schemas.microsoft.com/office/drawing/2014/main" val="3017862268"/>
                    </a:ext>
                  </a:extLst>
                </a:gridCol>
                <a:gridCol w="164474">
                  <a:extLst>
                    <a:ext uri="{9D8B030D-6E8A-4147-A177-3AD203B41FA5}">
                      <a16:colId xmlns:a16="http://schemas.microsoft.com/office/drawing/2014/main" val="2872690508"/>
                    </a:ext>
                  </a:extLst>
                </a:gridCol>
                <a:gridCol w="164474">
                  <a:extLst>
                    <a:ext uri="{9D8B030D-6E8A-4147-A177-3AD203B41FA5}">
                      <a16:colId xmlns:a16="http://schemas.microsoft.com/office/drawing/2014/main" val="1024749827"/>
                    </a:ext>
                  </a:extLst>
                </a:gridCol>
                <a:gridCol w="164474">
                  <a:extLst>
                    <a:ext uri="{9D8B030D-6E8A-4147-A177-3AD203B41FA5}">
                      <a16:colId xmlns:a16="http://schemas.microsoft.com/office/drawing/2014/main" val="532553298"/>
                    </a:ext>
                  </a:extLst>
                </a:gridCol>
                <a:gridCol w="164474">
                  <a:extLst>
                    <a:ext uri="{9D8B030D-6E8A-4147-A177-3AD203B41FA5}">
                      <a16:colId xmlns:a16="http://schemas.microsoft.com/office/drawing/2014/main" val="1658609142"/>
                    </a:ext>
                  </a:extLst>
                </a:gridCol>
                <a:gridCol w="164474">
                  <a:extLst>
                    <a:ext uri="{9D8B030D-6E8A-4147-A177-3AD203B41FA5}">
                      <a16:colId xmlns:a16="http://schemas.microsoft.com/office/drawing/2014/main" val="3061065430"/>
                    </a:ext>
                  </a:extLst>
                </a:gridCol>
                <a:gridCol w="164474">
                  <a:extLst>
                    <a:ext uri="{9D8B030D-6E8A-4147-A177-3AD203B41FA5}">
                      <a16:colId xmlns:a16="http://schemas.microsoft.com/office/drawing/2014/main" val="2239191670"/>
                    </a:ext>
                  </a:extLst>
                </a:gridCol>
                <a:gridCol w="164474">
                  <a:extLst>
                    <a:ext uri="{9D8B030D-6E8A-4147-A177-3AD203B41FA5}">
                      <a16:colId xmlns:a16="http://schemas.microsoft.com/office/drawing/2014/main" val="1368206083"/>
                    </a:ext>
                  </a:extLst>
                </a:gridCol>
                <a:gridCol w="164474">
                  <a:extLst>
                    <a:ext uri="{9D8B030D-6E8A-4147-A177-3AD203B41FA5}">
                      <a16:colId xmlns:a16="http://schemas.microsoft.com/office/drawing/2014/main" val="3450954791"/>
                    </a:ext>
                  </a:extLst>
                </a:gridCol>
                <a:gridCol w="164474">
                  <a:extLst>
                    <a:ext uri="{9D8B030D-6E8A-4147-A177-3AD203B41FA5}">
                      <a16:colId xmlns:a16="http://schemas.microsoft.com/office/drawing/2014/main" val="3970514630"/>
                    </a:ext>
                  </a:extLst>
                </a:gridCol>
                <a:gridCol w="164474">
                  <a:extLst>
                    <a:ext uri="{9D8B030D-6E8A-4147-A177-3AD203B41FA5}">
                      <a16:colId xmlns:a16="http://schemas.microsoft.com/office/drawing/2014/main" val="2730356496"/>
                    </a:ext>
                  </a:extLst>
                </a:gridCol>
                <a:gridCol w="164474">
                  <a:extLst>
                    <a:ext uri="{9D8B030D-6E8A-4147-A177-3AD203B41FA5}">
                      <a16:colId xmlns:a16="http://schemas.microsoft.com/office/drawing/2014/main" val="3516855108"/>
                    </a:ext>
                  </a:extLst>
                </a:gridCol>
                <a:gridCol w="164474">
                  <a:extLst>
                    <a:ext uri="{9D8B030D-6E8A-4147-A177-3AD203B41FA5}">
                      <a16:colId xmlns:a16="http://schemas.microsoft.com/office/drawing/2014/main" val="1141855317"/>
                    </a:ext>
                  </a:extLst>
                </a:gridCol>
                <a:gridCol w="164474">
                  <a:extLst>
                    <a:ext uri="{9D8B030D-6E8A-4147-A177-3AD203B41FA5}">
                      <a16:colId xmlns:a16="http://schemas.microsoft.com/office/drawing/2014/main" val="2603120367"/>
                    </a:ext>
                  </a:extLst>
                </a:gridCol>
                <a:gridCol w="164474">
                  <a:extLst>
                    <a:ext uri="{9D8B030D-6E8A-4147-A177-3AD203B41FA5}">
                      <a16:colId xmlns:a16="http://schemas.microsoft.com/office/drawing/2014/main" val="2695356554"/>
                    </a:ext>
                  </a:extLst>
                </a:gridCol>
                <a:gridCol w="164474">
                  <a:extLst>
                    <a:ext uri="{9D8B030D-6E8A-4147-A177-3AD203B41FA5}">
                      <a16:colId xmlns:a16="http://schemas.microsoft.com/office/drawing/2014/main" val="3733157761"/>
                    </a:ext>
                  </a:extLst>
                </a:gridCol>
              </a:tblGrid>
              <a:tr h="180000">
                <a:tc gridSpan="35">
                  <a:txBody>
                    <a:bodyPr/>
                    <a:lstStyle/>
                    <a:p>
                      <a:pPr algn="ctr">
                        <a:lnSpc>
                          <a:spcPct val="107000"/>
                        </a:lnSpc>
                        <a:spcBef>
                          <a:spcPts val="600"/>
                        </a:spcBef>
                        <a:spcAft>
                          <a:spcPts val="600"/>
                        </a:spcAft>
                      </a:pPr>
                      <a:r>
                        <a:rPr lang="en-AU" sz="1000" b="1" dirty="0">
                          <a:solidFill>
                            <a:schemeClr val="tx1"/>
                          </a:solidFill>
                          <a:effectLst/>
                        </a:rPr>
                        <a:t>Year</a:t>
                      </a:r>
                      <a:endParaRPr lang="en-AU"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022792149"/>
                  </a:ext>
                </a:extLst>
              </a:tr>
              <a:tr h="412756">
                <a:tc>
                  <a:txBody>
                    <a:bodyPr/>
                    <a:lstStyle/>
                    <a:p>
                      <a:pPr algn="ctr">
                        <a:lnSpc>
                          <a:spcPct val="107000"/>
                        </a:lnSpc>
                        <a:spcBef>
                          <a:spcPts val="600"/>
                        </a:spcBef>
                        <a:spcAft>
                          <a:spcPts val="600"/>
                        </a:spcAft>
                      </a:pPr>
                      <a:r>
                        <a:rPr lang="en-AU" sz="800" b="0" dirty="0">
                          <a:solidFill>
                            <a:srgbClr val="57575A"/>
                          </a:solidFill>
                          <a:effectLst/>
                        </a:rPr>
                        <a:t>1988</a:t>
                      </a:r>
                      <a:endParaRPr lang="en-AU" sz="1100" b="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AU" sz="800" b="0">
                          <a:solidFill>
                            <a:srgbClr val="57575A"/>
                          </a:solidFill>
                          <a:effectLst/>
                        </a:rPr>
                        <a:t>1989</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AU" sz="800" b="0" dirty="0">
                          <a:solidFill>
                            <a:srgbClr val="57575A"/>
                          </a:solidFill>
                          <a:effectLst/>
                        </a:rPr>
                        <a:t>1990</a:t>
                      </a:r>
                      <a:endParaRPr lang="en-AU" sz="1100" b="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AU" sz="800" b="0" dirty="0">
                          <a:solidFill>
                            <a:srgbClr val="57575A"/>
                          </a:solidFill>
                          <a:effectLst/>
                        </a:rPr>
                        <a:t>1991</a:t>
                      </a:r>
                      <a:endParaRPr lang="en-AU" sz="1100" b="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AU" sz="800" b="0" dirty="0">
                          <a:solidFill>
                            <a:srgbClr val="57575A"/>
                          </a:solidFill>
                          <a:effectLst/>
                        </a:rPr>
                        <a:t>1992</a:t>
                      </a:r>
                      <a:endParaRPr lang="en-AU" sz="1100" b="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AU" sz="800" b="0">
                          <a:solidFill>
                            <a:srgbClr val="57575A"/>
                          </a:solidFill>
                          <a:effectLst/>
                        </a:rPr>
                        <a:t>1993</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AU" sz="800" b="0" dirty="0">
                          <a:solidFill>
                            <a:srgbClr val="57575A"/>
                          </a:solidFill>
                          <a:effectLst/>
                        </a:rPr>
                        <a:t>1994</a:t>
                      </a:r>
                      <a:endParaRPr lang="en-AU" sz="1100" b="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AU" sz="800" b="0" dirty="0">
                          <a:solidFill>
                            <a:srgbClr val="57575A"/>
                          </a:solidFill>
                          <a:effectLst/>
                        </a:rPr>
                        <a:t>1995</a:t>
                      </a:r>
                      <a:endParaRPr lang="en-AU" sz="1100" b="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AU" sz="800" b="0">
                          <a:solidFill>
                            <a:srgbClr val="57575A"/>
                          </a:solidFill>
                          <a:effectLst/>
                        </a:rPr>
                        <a:t>1996</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AU" sz="800" b="0">
                          <a:solidFill>
                            <a:srgbClr val="57575A"/>
                          </a:solidFill>
                          <a:effectLst/>
                        </a:rPr>
                        <a:t>1997</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AU" sz="800" b="0">
                          <a:solidFill>
                            <a:srgbClr val="57575A"/>
                          </a:solidFill>
                          <a:effectLst/>
                        </a:rPr>
                        <a:t>1998</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AU" sz="800" b="0" dirty="0">
                          <a:solidFill>
                            <a:srgbClr val="57575A"/>
                          </a:solidFill>
                          <a:effectLst/>
                        </a:rPr>
                        <a:t>1999</a:t>
                      </a:r>
                      <a:endParaRPr lang="en-AU" sz="1100" b="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AU" sz="800" b="0">
                          <a:solidFill>
                            <a:srgbClr val="57575A"/>
                          </a:solidFill>
                          <a:effectLst/>
                        </a:rPr>
                        <a:t>2000</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AU" sz="800" b="0">
                          <a:solidFill>
                            <a:srgbClr val="57575A"/>
                          </a:solidFill>
                          <a:effectLst/>
                        </a:rPr>
                        <a:t>2001</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AU" sz="800" b="0">
                          <a:solidFill>
                            <a:srgbClr val="57575A"/>
                          </a:solidFill>
                          <a:effectLst/>
                        </a:rPr>
                        <a:t>2002</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AU" sz="800" b="0">
                          <a:solidFill>
                            <a:srgbClr val="57575A"/>
                          </a:solidFill>
                          <a:effectLst/>
                        </a:rPr>
                        <a:t>2003</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AU" sz="800" b="0" dirty="0">
                          <a:solidFill>
                            <a:srgbClr val="57575A"/>
                          </a:solidFill>
                          <a:effectLst/>
                        </a:rPr>
                        <a:t>2004</a:t>
                      </a:r>
                      <a:endParaRPr lang="en-AU" sz="1100" b="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AU" sz="800" b="0">
                          <a:solidFill>
                            <a:srgbClr val="57575A"/>
                          </a:solidFill>
                          <a:effectLst/>
                        </a:rPr>
                        <a:t>2005</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AU" sz="800" b="0">
                          <a:solidFill>
                            <a:srgbClr val="57575A"/>
                          </a:solidFill>
                          <a:effectLst/>
                        </a:rPr>
                        <a:t>2006</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AU" sz="800" b="0" dirty="0">
                          <a:solidFill>
                            <a:srgbClr val="57575A"/>
                          </a:solidFill>
                          <a:effectLst/>
                        </a:rPr>
                        <a:t>2007</a:t>
                      </a:r>
                      <a:endParaRPr lang="en-AU" sz="1100" b="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AU" sz="800" b="0">
                          <a:solidFill>
                            <a:srgbClr val="57575A"/>
                          </a:solidFill>
                          <a:effectLst/>
                        </a:rPr>
                        <a:t>2008</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AU" sz="800" b="0">
                          <a:solidFill>
                            <a:srgbClr val="57575A"/>
                          </a:solidFill>
                          <a:effectLst/>
                        </a:rPr>
                        <a:t>2009</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AU" sz="800" b="0">
                          <a:solidFill>
                            <a:srgbClr val="57575A"/>
                          </a:solidFill>
                          <a:effectLst/>
                        </a:rPr>
                        <a:t>2010</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AU" sz="800" b="0">
                          <a:solidFill>
                            <a:srgbClr val="57575A"/>
                          </a:solidFill>
                          <a:effectLst/>
                        </a:rPr>
                        <a:t>2011</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AU" sz="800" b="0">
                          <a:solidFill>
                            <a:srgbClr val="57575A"/>
                          </a:solidFill>
                          <a:effectLst/>
                        </a:rPr>
                        <a:t>2012</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AU" sz="800" b="0">
                          <a:solidFill>
                            <a:srgbClr val="57575A"/>
                          </a:solidFill>
                          <a:effectLst/>
                        </a:rPr>
                        <a:t>2013</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AU" sz="800" b="0">
                          <a:solidFill>
                            <a:srgbClr val="57575A"/>
                          </a:solidFill>
                          <a:effectLst/>
                        </a:rPr>
                        <a:t>2014</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AU" sz="800" b="0">
                          <a:solidFill>
                            <a:srgbClr val="57575A"/>
                          </a:solidFill>
                          <a:effectLst/>
                        </a:rPr>
                        <a:t>2015</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AU" sz="800" b="0">
                          <a:solidFill>
                            <a:srgbClr val="57575A"/>
                          </a:solidFill>
                          <a:effectLst/>
                        </a:rPr>
                        <a:t>2016</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AU" sz="800" b="0">
                          <a:solidFill>
                            <a:srgbClr val="57575A"/>
                          </a:solidFill>
                          <a:effectLst/>
                        </a:rPr>
                        <a:t>2017</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AU" sz="800" b="0">
                          <a:solidFill>
                            <a:srgbClr val="57575A"/>
                          </a:solidFill>
                          <a:effectLst/>
                        </a:rPr>
                        <a:t>2018</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AU" sz="800" b="0">
                          <a:solidFill>
                            <a:srgbClr val="57575A"/>
                          </a:solidFill>
                          <a:effectLst/>
                        </a:rPr>
                        <a:t>2019</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AU" sz="800" b="0">
                          <a:solidFill>
                            <a:srgbClr val="57575A"/>
                          </a:solidFill>
                          <a:effectLst/>
                        </a:rPr>
                        <a:t>2020</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AU" sz="800" b="0">
                          <a:solidFill>
                            <a:srgbClr val="57575A"/>
                          </a:solidFill>
                          <a:effectLst/>
                        </a:rPr>
                        <a:t>2021</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AU" sz="800" b="0" dirty="0">
                          <a:solidFill>
                            <a:srgbClr val="57575A"/>
                          </a:solidFill>
                          <a:effectLst/>
                        </a:rPr>
                        <a:t>2022</a:t>
                      </a:r>
                      <a:endParaRPr lang="en-AU" sz="1100" b="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902061487"/>
                  </a:ext>
                </a:extLst>
              </a:tr>
              <a:tr h="448567">
                <a:tc>
                  <a:txBody>
                    <a:bodyPr/>
                    <a:lstStyle/>
                    <a:p>
                      <a:pPr marL="71755" marR="71755" algn="ctr">
                        <a:lnSpc>
                          <a:spcPct val="107000"/>
                        </a:lnSpc>
                        <a:spcBef>
                          <a:spcPts val="600"/>
                        </a:spcBef>
                        <a:spcAft>
                          <a:spcPts val="600"/>
                        </a:spcAft>
                      </a:pPr>
                      <a:r>
                        <a:rPr lang="en-AU" sz="800" b="0">
                          <a:solidFill>
                            <a:srgbClr val="57575A"/>
                          </a:solidFill>
                          <a:effectLst/>
                        </a:rPr>
                        <a:t>1</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71755" marR="71755" algn="ctr">
                        <a:lnSpc>
                          <a:spcPct val="107000"/>
                        </a:lnSpc>
                        <a:spcBef>
                          <a:spcPts val="600"/>
                        </a:spcBef>
                        <a:spcAft>
                          <a:spcPts val="600"/>
                        </a:spcAft>
                      </a:pPr>
                      <a:r>
                        <a:rPr lang="en-AU" sz="800" b="0">
                          <a:solidFill>
                            <a:srgbClr val="57575A"/>
                          </a:solidFill>
                          <a:effectLst/>
                        </a:rPr>
                        <a:t>1</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71755" marR="71755" algn="ctr">
                        <a:lnSpc>
                          <a:spcPct val="107000"/>
                        </a:lnSpc>
                        <a:spcBef>
                          <a:spcPts val="600"/>
                        </a:spcBef>
                        <a:spcAft>
                          <a:spcPts val="600"/>
                        </a:spcAft>
                      </a:pPr>
                      <a:r>
                        <a:rPr lang="en-AU" sz="800" b="0">
                          <a:solidFill>
                            <a:srgbClr val="57575A"/>
                          </a:solidFill>
                          <a:effectLst/>
                        </a:rPr>
                        <a:t>2</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71755" marR="71755" algn="ctr">
                        <a:lnSpc>
                          <a:spcPct val="107000"/>
                        </a:lnSpc>
                        <a:spcBef>
                          <a:spcPts val="600"/>
                        </a:spcBef>
                        <a:spcAft>
                          <a:spcPts val="600"/>
                        </a:spcAft>
                      </a:pPr>
                      <a:r>
                        <a:rPr lang="en-AU" sz="800" b="0">
                          <a:solidFill>
                            <a:srgbClr val="57575A"/>
                          </a:solidFill>
                          <a:effectLst/>
                        </a:rPr>
                        <a:t>1</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71755" marR="71755" algn="ctr">
                        <a:lnSpc>
                          <a:spcPct val="107000"/>
                        </a:lnSpc>
                        <a:spcBef>
                          <a:spcPts val="600"/>
                        </a:spcBef>
                        <a:spcAft>
                          <a:spcPts val="600"/>
                        </a:spcAft>
                      </a:pPr>
                      <a:r>
                        <a:rPr lang="en-AU" sz="800" b="0">
                          <a:solidFill>
                            <a:srgbClr val="57575A"/>
                          </a:solidFill>
                          <a:effectLst/>
                        </a:rPr>
                        <a:t>1</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71755" marR="71755" algn="ctr">
                        <a:lnSpc>
                          <a:spcPct val="107000"/>
                        </a:lnSpc>
                        <a:spcBef>
                          <a:spcPts val="600"/>
                        </a:spcBef>
                        <a:spcAft>
                          <a:spcPts val="600"/>
                        </a:spcAft>
                      </a:pPr>
                      <a:r>
                        <a:rPr lang="en-AU" sz="800" b="0">
                          <a:solidFill>
                            <a:srgbClr val="57575A"/>
                          </a:solidFill>
                          <a:effectLst/>
                        </a:rPr>
                        <a:t>3</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71755" marR="71755" algn="ctr">
                        <a:lnSpc>
                          <a:spcPct val="107000"/>
                        </a:lnSpc>
                        <a:spcBef>
                          <a:spcPts val="600"/>
                        </a:spcBef>
                        <a:spcAft>
                          <a:spcPts val="600"/>
                        </a:spcAft>
                      </a:pPr>
                      <a:r>
                        <a:rPr lang="en-AU" sz="800" b="0" dirty="0">
                          <a:solidFill>
                            <a:srgbClr val="57575A"/>
                          </a:solidFill>
                          <a:effectLst/>
                        </a:rPr>
                        <a:t>2</a:t>
                      </a:r>
                      <a:endParaRPr lang="en-AU" sz="1100" b="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71755" marR="71755" algn="ctr">
                        <a:lnSpc>
                          <a:spcPct val="107000"/>
                        </a:lnSpc>
                        <a:spcBef>
                          <a:spcPts val="600"/>
                        </a:spcBef>
                        <a:spcAft>
                          <a:spcPts val="600"/>
                        </a:spcAft>
                      </a:pPr>
                      <a:r>
                        <a:rPr lang="en-AU" sz="800" b="0" dirty="0">
                          <a:solidFill>
                            <a:srgbClr val="57575A"/>
                          </a:solidFill>
                          <a:effectLst/>
                        </a:rPr>
                        <a:t>4</a:t>
                      </a:r>
                      <a:endParaRPr lang="en-AU" sz="1100" b="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71755" marR="71755" algn="ctr">
                        <a:lnSpc>
                          <a:spcPct val="107000"/>
                        </a:lnSpc>
                        <a:spcBef>
                          <a:spcPts val="600"/>
                        </a:spcBef>
                        <a:spcAft>
                          <a:spcPts val="600"/>
                        </a:spcAft>
                      </a:pPr>
                      <a:r>
                        <a:rPr lang="en-AU" sz="800" b="0">
                          <a:solidFill>
                            <a:srgbClr val="57575A"/>
                          </a:solidFill>
                          <a:effectLst/>
                        </a:rPr>
                        <a:t>4</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71755" marR="71755" algn="ctr">
                        <a:lnSpc>
                          <a:spcPct val="107000"/>
                        </a:lnSpc>
                        <a:spcBef>
                          <a:spcPts val="600"/>
                        </a:spcBef>
                        <a:spcAft>
                          <a:spcPts val="600"/>
                        </a:spcAft>
                      </a:pPr>
                      <a:r>
                        <a:rPr lang="en-AU" sz="800" b="0">
                          <a:solidFill>
                            <a:srgbClr val="57575A"/>
                          </a:solidFill>
                          <a:effectLst/>
                        </a:rPr>
                        <a:t>17</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71755" marR="71755" algn="ctr">
                        <a:lnSpc>
                          <a:spcPct val="107000"/>
                        </a:lnSpc>
                        <a:spcBef>
                          <a:spcPts val="600"/>
                        </a:spcBef>
                        <a:spcAft>
                          <a:spcPts val="600"/>
                        </a:spcAft>
                      </a:pPr>
                      <a:r>
                        <a:rPr lang="en-AU" sz="800" b="0">
                          <a:solidFill>
                            <a:srgbClr val="57575A"/>
                          </a:solidFill>
                          <a:effectLst/>
                        </a:rPr>
                        <a:t>17</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71755" marR="71755" algn="ctr">
                        <a:lnSpc>
                          <a:spcPct val="107000"/>
                        </a:lnSpc>
                        <a:spcBef>
                          <a:spcPts val="600"/>
                        </a:spcBef>
                        <a:spcAft>
                          <a:spcPts val="600"/>
                        </a:spcAft>
                      </a:pPr>
                      <a:r>
                        <a:rPr lang="en-AU" sz="800" b="0">
                          <a:solidFill>
                            <a:srgbClr val="57575A"/>
                          </a:solidFill>
                          <a:effectLst/>
                        </a:rPr>
                        <a:t>18</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71755" marR="71755" algn="ctr">
                        <a:lnSpc>
                          <a:spcPct val="107000"/>
                        </a:lnSpc>
                        <a:spcBef>
                          <a:spcPts val="600"/>
                        </a:spcBef>
                        <a:spcAft>
                          <a:spcPts val="600"/>
                        </a:spcAft>
                      </a:pPr>
                      <a:r>
                        <a:rPr lang="en-AU" sz="800" b="0">
                          <a:solidFill>
                            <a:srgbClr val="57575A"/>
                          </a:solidFill>
                          <a:effectLst/>
                        </a:rPr>
                        <a:t>27</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71755" marR="71755" algn="ctr">
                        <a:lnSpc>
                          <a:spcPct val="107000"/>
                        </a:lnSpc>
                        <a:spcBef>
                          <a:spcPts val="600"/>
                        </a:spcBef>
                        <a:spcAft>
                          <a:spcPts val="600"/>
                        </a:spcAft>
                      </a:pPr>
                      <a:r>
                        <a:rPr lang="en-AU" sz="800" b="0">
                          <a:solidFill>
                            <a:srgbClr val="57575A"/>
                          </a:solidFill>
                          <a:effectLst/>
                        </a:rPr>
                        <a:t>16</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71755" marR="71755" algn="ctr">
                        <a:lnSpc>
                          <a:spcPct val="107000"/>
                        </a:lnSpc>
                        <a:spcBef>
                          <a:spcPts val="600"/>
                        </a:spcBef>
                        <a:spcAft>
                          <a:spcPts val="600"/>
                        </a:spcAft>
                      </a:pPr>
                      <a:r>
                        <a:rPr lang="en-AU" sz="800" b="0">
                          <a:solidFill>
                            <a:srgbClr val="57575A"/>
                          </a:solidFill>
                          <a:effectLst/>
                        </a:rPr>
                        <a:t>25</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71755" marR="71755" algn="ctr">
                        <a:lnSpc>
                          <a:spcPct val="107000"/>
                        </a:lnSpc>
                        <a:spcBef>
                          <a:spcPts val="600"/>
                        </a:spcBef>
                        <a:spcAft>
                          <a:spcPts val="600"/>
                        </a:spcAft>
                      </a:pPr>
                      <a:r>
                        <a:rPr lang="en-AU" sz="800" b="0">
                          <a:solidFill>
                            <a:srgbClr val="57575A"/>
                          </a:solidFill>
                          <a:effectLst/>
                        </a:rPr>
                        <a:t>25</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71755" marR="71755" algn="ctr">
                        <a:lnSpc>
                          <a:spcPct val="107000"/>
                        </a:lnSpc>
                        <a:spcBef>
                          <a:spcPts val="600"/>
                        </a:spcBef>
                        <a:spcAft>
                          <a:spcPts val="600"/>
                        </a:spcAft>
                      </a:pPr>
                      <a:r>
                        <a:rPr lang="en-AU" sz="800" b="0">
                          <a:solidFill>
                            <a:srgbClr val="57575A"/>
                          </a:solidFill>
                          <a:effectLst/>
                        </a:rPr>
                        <a:t>25</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71755" marR="71755" algn="ctr">
                        <a:lnSpc>
                          <a:spcPct val="107000"/>
                        </a:lnSpc>
                        <a:spcBef>
                          <a:spcPts val="600"/>
                        </a:spcBef>
                        <a:spcAft>
                          <a:spcPts val="600"/>
                        </a:spcAft>
                      </a:pPr>
                      <a:r>
                        <a:rPr lang="en-AU" sz="800" b="0">
                          <a:solidFill>
                            <a:srgbClr val="57575A"/>
                          </a:solidFill>
                          <a:effectLst/>
                        </a:rPr>
                        <a:t>27</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71755" marR="71755" algn="ctr">
                        <a:lnSpc>
                          <a:spcPct val="107000"/>
                        </a:lnSpc>
                        <a:spcBef>
                          <a:spcPts val="600"/>
                        </a:spcBef>
                        <a:spcAft>
                          <a:spcPts val="600"/>
                        </a:spcAft>
                      </a:pPr>
                      <a:r>
                        <a:rPr lang="en-AU" sz="800" b="0">
                          <a:solidFill>
                            <a:srgbClr val="57575A"/>
                          </a:solidFill>
                          <a:effectLst/>
                        </a:rPr>
                        <a:t>39</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71755" marR="71755" algn="ctr">
                        <a:lnSpc>
                          <a:spcPct val="107000"/>
                        </a:lnSpc>
                        <a:spcBef>
                          <a:spcPts val="600"/>
                        </a:spcBef>
                        <a:spcAft>
                          <a:spcPts val="600"/>
                        </a:spcAft>
                      </a:pPr>
                      <a:r>
                        <a:rPr lang="en-AU" sz="800" b="0">
                          <a:solidFill>
                            <a:srgbClr val="57575A"/>
                          </a:solidFill>
                          <a:effectLst/>
                        </a:rPr>
                        <a:t>55</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71755" marR="71755" algn="ctr">
                        <a:lnSpc>
                          <a:spcPct val="107000"/>
                        </a:lnSpc>
                        <a:spcBef>
                          <a:spcPts val="600"/>
                        </a:spcBef>
                        <a:spcAft>
                          <a:spcPts val="600"/>
                        </a:spcAft>
                      </a:pPr>
                      <a:r>
                        <a:rPr lang="en-AU" sz="800" b="0">
                          <a:solidFill>
                            <a:srgbClr val="57575A"/>
                          </a:solidFill>
                          <a:effectLst/>
                        </a:rPr>
                        <a:t>49</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71755" marR="71755" algn="ctr">
                        <a:lnSpc>
                          <a:spcPct val="107000"/>
                        </a:lnSpc>
                        <a:spcBef>
                          <a:spcPts val="600"/>
                        </a:spcBef>
                        <a:spcAft>
                          <a:spcPts val="600"/>
                        </a:spcAft>
                      </a:pPr>
                      <a:r>
                        <a:rPr lang="en-AU" sz="800" b="0">
                          <a:solidFill>
                            <a:srgbClr val="57575A"/>
                          </a:solidFill>
                          <a:effectLst/>
                        </a:rPr>
                        <a:t>61</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71755" marR="71755" algn="ctr">
                        <a:lnSpc>
                          <a:spcPct val="107000"/>
                        </a:lnSpc>
                        <a:spcBef>
                          <a:spcPts val="600"/>
                        </a:spcBef>
                        <a:spcAft>
                          <a:spcPts val="600"/>
                        </a:spcAft>
                      </a:pPr>
                      <a:r>
                        <a:rPr lang="en-AU" sz="800" b="0" dirty="0">
                          <a:solidFill>
                            <a:srgbClr val="57575A"/>
                          </a:solidFill>
                          <a:effectLst/>
                        </a:rPr>
                        <a:t>66</a:t>
                      </a:r>
                      <a:endParaRPr lang="en-AU" sz="1100" b="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71755" marR="71755" algn="ctr">
                        <a:lnSpc>
                          <a:spcPct val="107000"/>
                        </a:lnSpc>
                        <a:spcBef>
                          <a:spcPts val="600"/>
                        </a:spcBef>
                        <a:spcAft>
                          <a:spcPts val="600"/>
                        </a:spcAft>
                      </a:pPr>
                      <a:r>
                        <a:rPr lang="en-AU" sz="800" b="0">
                          <a:solidFill>
                            <a:srgbClr val="57575A"/>
                          </a:solidFill>
                          <a:effectLst/>
                        </a:rPr>
                        <a:t>84</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71755" marR="71755" algn="ctr">
                        <a:lnSpc>
                          <a:spcPct val="107000"/>
                        </a:lnSpc>
                        <a:spcBef>
                          <a:spcPts val="600"/>
                        </a:spcBef>
                        <a:spcAft>
                          <a:spcPts val="600"/>
                        </a:spcAft>
                      </a:pPr>
                      <a:r>
                        <a:rPr lang="en-AU" sz="800" b="0">
                          <a:solidFill>
                            <a:srgbClr val="57575A"/>
                          </a:solidFill>
                          <a:effectLst/>
                        </a:rPr>
                        <a:t>80</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71755" marR="71755" algn="ctr">
                        <a:lnSpc>
                          <a:spcPct val="107000"/>
                        </a:lnSpc>
                        <a:spcBef>
                          <a:spcPts val="600"/>
                        </a:spcBef>
                        <a:spcAft>
                          <a:spcPts val="600"/>
                        </a:spcAft>
                      </a:pPr>
                      <a:r>
                        <a:rPr lang="en-AU" sz="800" b="0">
                          <a:solidFill>
                            <a:srgbClr val="57575A"/>
                          </a:solidFill>
                          <a:effectLst/>
                        </a:rPr>
                        <a:t>96</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71755" marR="71755" algn="ctr">
                        <a:lnSpc>
                          <a:spcPct val="107000"/>
                        </a:lnSpc>
                        <a:spcBef>
                          <a:spcPts val="600"/>
                        </a:spcBef>
                        <a:spcAft>
                          <a:spcPts val="600"/>
                        </a:spcAft>
                      </a:pPr>
                      <a:r>
                        <a:rPr lang="en-AU" sz="800" b="0" dirty="0">
                          <a:solidFill>
                            <a:srgbClr val="57575A"/>
                          </a:solidFill>
                          <a:effectLst/>
                        </a:rPr>
                        <a:t>118</a:t>
                      </a:r>
                      <a:endParaRPr lang="en-AU" sz="1100" b="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71755" marR="71755" algn="ctr">
                        <a:lnSpc>
                          <a:spcPct val="107000"/>
                        </a:lnSpc>
                        <a:spcBef>
                          <a:spcPts val="600"/>
                        </a:spcBef>
                        <a:spcAft>
                          <a:spcPts val="600"/>
                        </a:spcAft>
                      </a:pPr>
                      <a:r>
                        <a:rPr lang="en-AU" sz="800" b="0">
                          <a:solidFill>
                            <a:srgbClr val="57575A"/>
                          </a:solidFill>
                          <a:effectLst/>
                        </a:rPr>
                        <a:t>135</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71755" marR="71755" algn="ctr">
                        <a:lnSpc>
                          <a:spcPct val="107000"/>
                        </a:lnSpc>
                        <a:spcBef>
                          <a:spcPts val="600"/>
                        </a:spcBef>
                        <a:spcAft>
                          <a:spcPts val="600"/>
                        </a:spcAft>
                      </a:pPr>
                      <a:r>
                        <a:rPr lang="en-AU" sz="800" b="0">
                          <a:solidFill>
                            <a:srgbClr val="57575A"/>
                          </a:solidFill>
                          <a:effectLst/>
                        </a:rPr>
                        <a:t>111</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71755" marR="71755" algn="ctr">
                        <a:lnSpc>
                          <a:spcPct val="107000"/>
                        </a:lnSpc>
                        <a:spcBef>
                          <a:spcPts val="600"/>
                        </a:spcBef>
                        <a:spcAft>
                          <a:spcPts val="600"/>
                        </a:spcAft>
                      </a:pPr>
                      <a:r>
                        <a:rPr lang="en-AU" sz="800" b="0" dirty="0">
                          <a:solidFill>
                            <a:srgbClr val="57575A"/>
                          </a:solidFill>
                          <a:effectLst/>
                        </a:rPr>
                        <a:t>240</a:t>
                      </a:r>
                      <a:endParaRPr lang="en-AU" sz="1100" b="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71755" marR="71755" algn="ctr">
                        <a:lnSpc>
                          <a:spcPct val="107000"/>
                        </a:lnSpc>
                        <a:spcBef>
                          <a:spcPts val="600"/>
                        </a:spcBef>
                        <a:spcAft>
                          <a:spcPts val="600"/>
                        </a:spcAft>
                      </a:pPr>
                      <a:r>
                        <a:rPr lang="en-AU" sz="800" b="0">
                          <a:solidFill>
                            <a:srgbClr val="57575A"/>
                          </a:solidFill>
                          <a:effectLst/>
                        </a:rPr>
                        <a:t>321</a:t>
                      </a:r>
                      <a:endParaRPr lang="en-AU" sz="1100" b="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71755" marR="71755" algn="ctr">
                        <a:lnSpc>
                          <a:spcPct val="107000"/>
                        </a:lnSpc>
                        <a:spcBef>
                          <a:spcPts val="600"/>
                        </a:spcBef>
                        <a:spcAft>
                          <a:spcPts val="600"/>
                        </a:spcAft>
                      </a:pPr>
                      <a:r>
                        <a:rPr lang="en-AU" sz="800" b="0" dirty="0">
                          <a:solidFill>
                            <a:srgbClr val="57575A"/>
                          </a:solidFill>
                          <a:effectLst/>
                        </a:rPr>
                        <a:t>299</a:t>
                      </a:r>
                      <a:endParaRPr lang="en-AU" sz="1100" b="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71755" marR="71755" algn="ctr">
                        <a:lnSpc>
                          <a:spcPct val="107000"/>
                        </a:lnSpc>
                        <a:spcBef>
                          <a:spcPts val="600"/>
                        </a:spcBef>
                        <a:spcAft>
                          <a:spcPts val="600"/>
                        </a:spcAft>
                      </a:pPr>
                      <a:r>
                        <a:rPr lang="en-AU" sz="800" b="0" dirty="0">
                          <a:solidFill>
                            <a:srgbClr val="57575A"/>
                          </a:solidFill>
                          <a:effectLst/>
                        </a:rPr>
                        <a:t>1122</a:t>
                      </a:r>
                      <a:endParaRPr lang="en-AU" sz="1100" b="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71755" marR="71755" algn="ctr">
                        <a:lnSpc>
                          <a:spcPct val="107000"/>
                        </a:lnSpc>
                        <a:spcBef>
                          <a:spcPts val="600"/>
                        </a:spcBef>
                        <a:spcAft>
                          <a:spcPts val="600"/>
                        </a:spcAft>
                      </a:pPr>
                      <a:r>
                        <a:rPr lang="en-AU" sz="800" b="0" dirty="0">
                          <a:solidFill>
                            <a:srgbClr val="57575A"/>
                          </a:solidFill>
                          <a:effectLst/>
                        </a:rPr>
                        <a:t>1673</a:t>
                      </a:r>
                      <a:endParaRPr lang="en-AU" sz="1100" b="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71755" marR="71755" algn="ctr">
                        <a:lnSpc>
                          <a:spcPct val="107000"/>
                        </a:lnSpc>
                        <a:spcBef>
                          <a:spcPts val="600"/>
                        </a:spcBef>
                        <a:spcAft>
                          <a:spcPts val="600"/>
                        </a:spcAft>
                      </a:pPr>
                      <a:r>
                        <a:rPr lang="en-AU" sz="800" b="0" dirty="0">
                          <a:solidFill>
                            <a:srgbClr val="57575A"/>
                          </a:solidFill>
                          <a:effectLst/>
                        </a:rPr>
                        <a:t>699</a:t>
                      </a:r>
                      <a:endParaRPr lang="en-AU" sz="1100" b="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vert="vert27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692679532"/>
                  </a:ext>
                </a:extLst>
              </a:tr>
              <a:tr h="180000">
                <a:tc gridSpan="35">
                  <a:txBody>
                    <a:bodyPr/>
                    <a:lstStyle/>
                    <a:p>
                      <a:pPr algn="ctr">
                        <a:lnSpc>
                          <a:spcPct val="107000"/>
                        </a:lnSpc>
                        <a:spcBef>
                          <a:spcPts val="600"/>
                        </a:spcBef>
                        <a:spcAft>
                          <a:spcPts val="600"/>
                        </a:spcAft>
                      </a:pPr>
                      <a:r>
                        <a:rPr lang="en-AU" sz="1000" b="1" kern="1200" dirty="0">
                          <a:solidFill>
                            <a:schemeClr val="tx1"/>
                          </a:solidFill>
                          <a:effectLst/>
                          <a:latin typeface="+mn-lt"/>
                          <a:ea typeface="+mn-ea"/>
                          <a:cs typeface="+mn-cs"/>
                        </a:rPr>
                        <a:t>Launches</a:t>
                      </a:r>
                      <a:r>
                        <a:rPr lang="en-AU" sz="800" b="0" dirty="0">
                          <a:solidFill>
                            <a:schemeClr val="tx1"/>
                          </a:solidFill>
                          <a:effectLst/>
                        </a:rPr>
                        <a:t> </a:t>
                      </a:r>
                      <a:endParaRPr lang="en-AU"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746811797"/>
                  </a:ext>
                </a:extLst>
              </a:tr>
            </a:tbl>
          </a:graphicData>
        </a:graphic>
      </p:graphicFrame>
      <p:pic>
        <p:nvPicPr>
          <p:cNvPr id="9" name="Picture 8" descr="Bar chart with the total satellite launches verses the year of the launch.">
            <a:extLst>
              <a:ext uri="{FF2B5EF4-FFF2-40B4-BE49-F238E27FC236}">
                <a16:creationId xmlns:a16="http://schemas.microsoft.com/office/drawing/2014/main" id="{76062B58-9E46-C97A-AEC2-E57A788FDF01}"/>
              </a:ext>
            </a:extLst>
          </p:cNvPr>
          <p:cNvPicPr>
            <a:picLocks noChangeAspect="1"/>
          </p:cNvPicPr>
          <p:nvPr/>
        </p:nvPicPr>
        <p:blipFill>
          <a:blip r:embed="rId2"/>
          <a:stretch>
            <a:fillRect/>
          </a:stretch>
        </p:blipFill>
        <p:spPr>
          <a:xfrm>
            <a:off x="560584" y="1978863"/>
            <a:ext cx="5736833" cy="2261812"/>
          </a:xfrm>
          <a:prstGeom prst="rect">
            <a:avLst/>
          </a:prstGeom>
        </p:spPr>
      </p:pic>
      <p:sp>
        <p:nvSpPr>
          <p:cNvPr id="4" name="TextBox 3">
            <a:extLst>
              <a:ext uri="{FF2B5EF4-FFF2-40B4-BE49-F238E27FC236}">
                <a16:creationId xmlns:a16="http://schemas.microsoft.com/office/drawing/2014/main" id="{C25F22F6-6CE5-1374-D1FF-CE088A96FEDA}"/>
              </a:ext>
            </a:extLst>
          </p:cNvPr>
          <p:cNvSpPr txBox="1"/>
          <p:nvPr/>
        </p:nvSpPr>
        <p:spPr>
          <a:xfrm>
            <a:off x="552092" y="4278022"/>
            <a:ext cx="5756634" cy="453183"/>
          </a:xfrm>
          <a:prstGeom prst="rect">
            <a:avLst/>
          </a:prstGeom>
          <a:solidFill>
            <a:schemeClr val="bg1"/>
          </a:solidFill>
        </p:spPr>
        <p:txBody>
          <a:bodyPr wrap="square" lIns="72000" tIns="72000" rIns="72000" bIns="72000">
            <a:spAutoFit/>
          </a:bodyPr>
          <a:lstStyle/>
          <a:p>
            <a:pPr marL="360363" indent="-185738">
              <a:spcBef>
                <a:spcPts val="300"/>
              </a:spcBef>
              <a:spcAft>
                <a:spcPts val="300"/>
              </a:spcAft>
            </a:pPr>
            <a:r>
              <a:rPr lang="en-AU" sz="1000" dirty="0" err="1">
                <a:solidFill>
                  <a:srgbClr val="57575A"/>
                </a:solidFill>
                <a:latin typeface="Calibri" panose="020F0502020204030204" pitchFamily="34" charset="0"/>
                <a:cs typeface="Calibri" panose="020F0502020204030204" pitchFamily="34" charset="0"/>
              </a:rPr>
              <a:t>2a</a:t>
            </a:r>
            <a:r>
              <a:rPr lang="en-AU" sz="1000" dirty="0">
                <a:solidFill>
                  <a:srgbClr val="57575A"/>
                </a:solidFill>
                <a:latin typeface="Calibri" panose="020F0502020204030204" pitchFamily="34" charset="0"/>
                <a:cs typeface="Calibri" panose="020F0502020204030204" pitchFamily="34" charset="0"/>
              </a:rPr>
              <a:t>.	Categorise the satellite data based on their purpose as listed in the database. Order the data in a table with the most common purpose to the least common.</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666D6F6C-1617-A498-AF45-4FBC7AD3DD6C}"/>
              </a:ext>
            </a:extLst>
          </p:cNvPr>
          <p:cNvGraphicFramePr>
            <a:graphicFrameLocks noGrp="1"/>
          </p:cNvGraphicFramePr>
          <p:nvPr>
            <p:extLst>
              <p:ext uri="{D42A27DB-BD31-4B8C-83A1-F6EECF244321}">
                <p14:modId xmlns:p14="http://schemas.microsoft.com/office/powerpoint/2010/main" val="3668546011"/>
              </p:ext>
            </p:extLst>
          </p:nvPr>
        </p:nvGraphicFramePr>
        <p:xfrm>
          <a:off x="957129" y="4768552"/>
          <a:ext cx="5338896" cy="4153266"/>
        </p:xfrm>
        <a:graphic>
          <a:graphicData uri="http://schemas.openxmlformats.org/drawingml/2006/table">
            <a:tbl>
              <a:tblPr firstRow="1" firstCol="1" bandRow="1">
                <a:tableStyleId>{C083E6E3-FA7D-4D7B-A595-EF9225AFEA82}</a:tableStyleId>
              </a:tblPr>
              <a:tblGrid>
                <a:gridCol w="4017425">
                  <a:extLst>
                    <a:ext uri="{9D8B030D-6E8A-4147-A177-3AD203B41FA5}">
                      <a16:colId xmlns:a16="http://schemas.microsoft.com/office/drawing/2014/main" val="2811175829"/>
                    </a:ext>
                  </a:extLst>
                </a:gridCol>
                <a:gridCol w="1321471">
                  <a:extLst>
                    <a:ext uri="{9D8B030D-6E8A-4147-A177-3AD203B41FA5}">
                      <a16:colId xmlns:a16="http://schemas.microsoft.com/office/drawing/2014/main" val="3356357042"/>
                    </a:ext>
                  </a:extLst>
                </a:gridCol>
              </a:tblGrid>
              <a:tr h="138981">
                <a:tc>
                  <a:txBody>
                    <a:bodyPr/>
                    <a:lstStyle/>
                    <a:p>
                      <a:pPr marL="0" indent="0" algn="l">
                        <a:lnSpc>
                          <a:spcPct val="107000"/>
                        </a:lnSpc>
                        <a:spcBef>
                          <a:spcPts val="600"/>
                        </a:spcBef>
                        <a:spcAft>
                          <a:spcPts val="600"/>
                        </a:spcAft>
                      </a:pPr>
                      <a:r>
                        <a:rPr lang="en-AU" sz="800" dirty="0">
                          <a:solidFill>
                            <a:srgbClr val="57575A"/>
                          </a:solidFill>
                          <a:effectLst/>
                        </a:rPr>
                        <a:t>Purpose</a:t>
                      </a:r>
                      <a:endParaRPr lang="en-AU" sz="80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indent="0" algn="ctr">
                        <a:lnSpc>
                          <a:spcPct val="107000"/>
                        </a:lnSpc>
                        <a:spcBef>
                          <a:spcPts val="600"/>
                        </a:spcBef>
                        <a:spcAft>
                          <a:spcPts val="600"/>
                        </a:spcAft>
                      </a:pPr>
                      <a:r>
                        <a:rPr lang="en-AU" sz="800" dirty="0">
                          <a:solidFill>
                            <a:srgbClr val="57575A"/>
                          </a:solidFill>
                          <a:effectLst/>
                        </a:rPr>
                        <a:t>Number of satellites</a:t>
                      </a:r>
                      <a:endParaRPr lang="en-AU" sz="80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901036654"/>
                  </a:ext>
                </a:extLst>
              </a:tr>
              <a:tr h="121645">
                <a:tc>
                  <a:txBody>
                    <a:bodyPr/>
                    <a:lstStyle/>
                    <a:p>
                      <a:pPr marL="0" indent="0" algn="l">
                        <a:lnSpc>
                          <a:spcPct val="107000"/>
                        </a:lnSpc>
                        <a:spcBef>
                          <a:spcPts val="600"/>
                        </a:spcBef>
                        <a:spcAft>
                          <a:spcPts val="600"/>
                        </a:spcAft>
                      </a:pPr>
                      <a:r>
                        <a:rPr lang="en-AU" sz="700" b="0" dirty="0">
                          <a:solidFill>
                            <a:schemeClr val="accent4"/>
                          </a:solidFill>
                          <a:effectLst/>
                        </a:rPr>
                        <a:t>Communications</a:t>
                      </a:r>
                      <a:endParaRPr lang="en-AU" sz="7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T w="9525" cap="flat" cmpd="sng" algn="ctr">
                      <a:solidFill>
                        <a:schemeClr val="accent1"/>
                      </a:solidFill>
                      <a:prstDash val="solid"/>
                      <a:round/>
                      <a:headEnd type="none" w="med" len="med"/>
                      <a:tailEnd type="none" w="med" len="med"/>
                    </a:lnT>
                  </a:tcPr>
                </a:tc>
                <a:tc>
                  <a:txBody>
                    <a:bodyPr/>
                    <a:lstStyle/>
                    <a:p>
                      <a:pPr algn="ctr">
                        <a:lnSpc>
                          <a:spcPct val="107000"/>
                        </a:lnSpc>
                        <a:spcBef>
                          <a:spcPts val="600"/>
                        </a:spcBef>
                        <a:spcAft>
                          <a:spcPts val="600"/>
                        </a:spcAft>
                      </a:pPr>
                      <a:r>
                        <a:rPr lang="en-AU" sz="700" dirty="0">
                          <a:solidFill>
                            <a:schemeClr val="accent4"/>
                          </a:solidFill>
                          <a:effectLst/>
                        </a:rPr>
                        <a:t>3602</a:t>
                      </a:r>
                      <a:endParaRPr lang="en-AU" sz="7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T w="9525"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3503798171"/>
                  </a:ext>
                </a:extLst>
              </a:tr>
              <a:tr h="121645">
                <a:tc>
                  <a:txBody>
                    <a:bodyPr/>
                    <a:lstStyle/>
                    <a:p>
                      <a:pPr marL="0" indent="0" algn="l">
                        <a:lnSpc>
                          <a:spcPct val="107000"/>
                        </a:lnSpc>
                        <a:spcBef>
                          <a:spcPts val="600"/>
                        </a:spcBef>
                        <a:spcAft>
                          <a:spcPts val="600"/>
                        </a:spcAft>
                      </a:pPr>
                      <a:r>
                        <a:rPr lang="en-AU" sz="700" b="0" dirty="0">
                          <a:solidFill>
                            <a:schemeClr val="accent4"/>
                          </a:solidFill>
                          <a:effectLst/>
                        </a:rPr>
                        <a:t>Earth Observation</a:t>
                      </a:r>
                      <a:endParaRPr lang="en-AU" sz="7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07000"/>
                        </a:lnSpc>
                        <a:spcBef>
                          <a:spcPts val="600"/>
                        </a:spcBef>
                        <a:spcAft>
                          <a:spcPts val="600"/>
                        </a:spcAft>
                      </a:pPr>
                      <a:r>
                        <a:rPr lang="en-AU" sz="700">
                          <a:solidFill>
                            <a:schemeClr val="accent4"/>
                          </a:solidFill>
                          <a:effectLst/>
                        </a:rPr>
                        <a:t>1113</a:t>
                      </a:r>
                      <a:endParaRPr lang="en-AU" sz="70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extLst>
                  <a:ext uri="{0D108BD9-81ED-4DB2-BD59-A6C34878D82A}">
                    <a16:rowId xmlns:a16="http://schemas.microsoft.com/office/drawing/2014/main" val="1541019663"/>
                  </a:ext>
                </a:extLst>
              </a:tr>
              <a:tr h="121645">
                <a:tc>
                  <a:txBody>
                    <a:bodyPr/>
                    <a:lstStyle/>
                    <a:p>
                      <a:pPr marL="0" indent="0" algn="l">
                        <a:lnSpc>
                          <a:spcPct val="107000"/>
                        </a:lnSpc>
                        <a:spcBef>
                          <a:spcPts val="600"/>
                        </a:spcBef>
                        <a:spcAft>
                          <a:spcPts val="600"/>
                        </a:spcAft>
                      </a:pPr>
                      <a:r>
                        <a:rPr lang="en-AU" sz="700" b="0">
                          <a:solidFill>
                            <a:schemeClr val="accent4"/>
                          </a:solidFill>
                          <a:effectLst/>
                        </a:rPr>
                        <a:t>Technology Development</a:t>
                      </a:r>
                      <a:endParaRPr lang="en-AU" sz="700" b="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07000"/>
                        </a:lnSpc>
                        <a:spcBef>
                          <a:spcPts val="600"/>
                        </a:spcBef>
                        <a:spcAft>
                          <a:spcPts val="600"/>
                        </a:spcAft>
                      </a:pPr>
                      <a:r>
                        <a:rPr lang="en-AU" sz="700">
                          <a:solidFill>
                            <a:schemeClr val="accent4"/>
                          </a:solidFill>
                          <a:effectLst/>
                        </a:rPr>
                        <a:t>361</a:t>
                      </a:r>
                      <a:endParaRPr lang="en-AU" sz="70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extLst>
                  <a:ext uri="{0D108BD9-81ED-4DB2-BD59-A6C34878D82A}">
                    <a16:rowId xmlns:a16="http://schemas.microsoft.com/office/drawing/2014/main" val="2017975083"/>
                  </a:ext>
                </a:extLst>
              </a:tr>
              <a:tr h="121645">
                <a:tc>
                  <a:txBody>
                    <a:bodyPr/>
                    <a:lstStyle/>
                    <a:p>
                      <a:pPr marL="0" indent="0" algn="l">
                        <a:lnSpc>
                          <a:spcPct val="107000"/>
                        </a:lnSpc>
                        <a:spcBef>
                          <a:spcPts val="600"/>
                        </a:spcBef>
                        <a:spcAft>
                          <a:spcPts val="600"/>
                        </a:spcAft>
                      </a:pPr>
                      <a:r>
                        <a:rPr lang="en-AU" sz="700" b="0" dirty="0">
                          <a:solidFill>
                            <a:schemeClr val="accent4"/>
                          </a:solidFill>
                          <a:effectLst/>
                        </a:rPr>
                        <a:t>Navigation/Global Positioning</a:t>
                      </a:r>
                      <a:endParaRPr lang="en-AU" sz="7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07000"/>
                        </a:lnSpc>
                        <a:spcBef>
                          <a:spcPts val="600"/>
                        </a:spcBef>
                        <a:spcAft>
                          <a:spcPts val="600"/>
                        </a:spcAft>
                      </a:pPr>
                      <a:r>
                        <a:rPr lang="en-AU" sz="700">
                          <a:solidFill>
                            <a:schemeClr val="accent4"/>
                          </a:solidFill>
                          <a:effectLst/>
                        </a:rPr>
                        <a:t>139</a:t>
                      </a:r>
                      <a:endParaRPr lang="en-AU" sz="70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extLst>
                  <a:ext uri="{0D108BD9-81ED-4DB2-BD59-A6C34878D82A}">
                    <a16:rowId xmlns:a16="http://schemas.microsoft.com/office/drawing/2014/main" val="3881407510"/>
                  </a:ext>
                </a:extLst>
              </a:tr>
              <a:tr h="121645">
                <a:tc>
                  <a:txBody>
                    <a:bodyPr/>
                    <a:lstStyle/>
                    <a:p>
                      <a:pPr marL="0" indent="0" algn="l">
                        <a:lnSpc>
                          <a:spcPct val="107000"/>
                        </a:lnSpc>
                        <a:spcBef>
                          <a:spcPts val="600"/>
                        </a:spcBef>
                        <a:spcAft>
                          <a:spcPts val="600"/>
                        </a:spcAft>
                      </a:pPr>
                      <a:r>
                        <a:rPr lang="en-AU" sz="700" b="0" dirty="0">
                          <a:solidFill>
                            <a:schemeClr val="accent4"/>
                          </a:solidFill>
                          <a:effectLst/>
                        </a:rPr>
                        <a:t>Space Science</a:t>
                      </a:r>
                      <a:endParaRPr lang="en-AU" sz="7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07000"/>
                        </a:lnSpc>
                        <a:spcBef>
                          <a:spcPts val="600"/>
                        </a:spcBef>
                        <a:spcAft>
                          <a:spcPts val="600"/>
                        </a:spcAft>
                      </a:pPr>
                      <a:r>
                        <a:rPr lang="en-AU" sz="700">
                          <a:solidFill>
                            <a:schemeClr val="accent4"/>
                          </a:solidFill>
                          <a:effectLst/>
                        </a:rPr>
                        <a:t>  98</a:t>
                      </a:r>
                      <a:endParaRPr lang="en-AU" sz="70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extLst>
                  <a:ext uri="{0D108BD9-81ED-4DB2-BD59-A6C34878D82A}">
                    <a16:rowId xmlns:a16="http://schemas.microsoft.com/office/drawing/2014/main" val="3694934546"/>
                  </a:ext>
                </a:extLst>
              </a:tr>
              <a:tr h="121645">
                <a:tc>
                  <a:txBody>
                    <a:bodyPr/>
                    <a:lstStyle/>
                    <a:p>
                      <a:pPr marL="0" indent="0" algn="l">
                        <a:lnSpc>
                          <a:spcPct val="107000"/>
                        </a:lnSpc>
                        <a:spcBef>
                          <a:spcPts val="600"/>
                        </a:spcBef>
                        <a:spcAft>
                          <a:spcPts val="600"/>
                        </a:spcAft>
                      </a:pPr>
                      <a:r>
                        <a:rPr lang="en-AU" sz="700" b="0">
                          <a:solidFill>
                            <a:schemeClr val="accent4"/>
                          </a:solidFill>
                          <a:effectLst/>
                        </a:rPr>
                        <a:t>Technology Demonstration</a:t>
                      </a:r>
                      <a:endParaRPr lang="en-AU" sz="700" b="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07000"/>
                        </a:lnSpc>
                        <a:spcBef>
                          <a:spcPts val="600"/>
                        </a:spcBef>
                        <a:spcAft>
                          <a:spcPts val="600"/>
                        </a:spcAft>
                      </a:pPr>
                      <a:r>
                        <a:rPr lang="en-AU" sz="700">
                          <a:solidFill>
                            <a:schemeClr val="accent4"/>
                          </a:solidFill>
                          <a:effectLst/>
                        </a:rPr>
                        <a:t>40</a:t>
                      </a:r>
                      <a:endParaRPr lang="en-AU" sz="70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extLst>
                  <a:ext uri="{0D108BD9-81ED-4DB2-BD59-A6C34878D82A}">
                    <a16:rowId xmlns:a16="http://schemas.microsoft.com/office/drawing/2014/main" val="2787647712"/>
                  </a:ext>
                </a:extLst>
              </a:tr>
              <a:tr h="121645">
                <a:tc>
                  <a:txBody>
                    <a:bodyPr/>
                    <a:lstStyle/>
                    <a:p>
                      <a:pPr marL="0" indent="0" algn="l">
                        <a:lnSpc>
                          <a:spcPct val="107000"/>
                        </a:lnSpc>
                        <a:spcBef>
                          <a:spcPts val="600"/>
                        </a:spcBef>
                        <a:spcAft>
                          <a:spcPts val="600"/>
                        </a:spcAft>
                      </a:pPr>
                      <a:r>
                        <a:rPr lang="en-AU" sz="700" b="0" dirty="0">
                          <a:solidFill>
                            <a:schemeClr val="accent4"/>
                          </a:solidFill>
                          <a:effectLst/>
                        </a:rPr>
                        <a:t>Earth Science</a:t>
                      </a:r>
                      <a:endParaRPr lang="en-AU" sz="7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07000"/>
                        </a:lnSpc>
                        <a:spcBef>
                          <a:spcPts val="600"/>
                        </a:spcBef>
                        <a:spcAft>
                          <a:spcPts val="600"/>
                        </a:spcAft>
                      </a:pPr>
                      <a:r>
                        <a:rPr lang="en-AU" sz="700">
                          <a:solidFill>
                            <a:schemeClr val="accent4"/>
                          </a:solidFill>
                          <a:effectLst/>
                        </a:rPr>
                        <a:t>23</a:t>
                      </a:r>
                      <a:endParaRPr lang="en-AU" sz="70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extLst>
                  <a:ext uri="{0D108BD9-81ED-4DB2-BD59-A6C34878D82A}">
                    <a16:rowId xmlns:a16="http://schemas.microsoft.com/office/drawing/2014/main" val="2982428463"/>
                  </a:ext>
                </a:extLst>
              </a:tr>
              <a:tr h="121645">
                <a:tc>
                  <a:txBody>
                    <a:bodyPr/>
                    <a:lstStyle/>
                    <a:p>
                      <a:pPr marL="0" indent="0" algn="l">
                        <a:lnSpc>
                          <a:spcPct val="107000"/>
                        </a:lnSpc>
                        <a:spcBef>
                          <a:spcPts val="600"/>
                        </a:spcBef>
                        <a:spcAft>
                          <a:spcPts val="600"/>
                        </a:spcAft>
                      </a:pPr>
                      <a:r>
                        <a:rPr lang="en-AU" sz="700" b="0" dirty="0">
                          <a:solidFill>
                            <a:schemeClr val="accent4"/>
                          </a:solidFill>
                          <a:effectLst/>
                        </a:rPr>
                        <a:t>Navigation/Regional Positioning</a:t>
                      </a:r>
                      <a:endParaRPr lang="en-AU" sz="7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07000"/>
                        </a:lnSpc>
                        <a:spcBef>
                          <a:spcPts val="600"/>
                        </a:spcBef>
                        <a:spcAft>
                          <a:spcPts val="600"/>
                        </a:spcAft>
                      </a:pPr>
                      <a:r>
                        <a:rPr lang="en-AU" sz="700">
                          <a:solidFill>
                            <a:schemeClr val="accent4"/>
                          </a:solidFill>
                          <a:effectLst/>
                        </a:rPr>
                        <a:t>13</a:t>
                      </a:r>
                      <a:endParaRPr lang="en-AU" sz="70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extLst>
                  <a:ext uri="{0D108BD9-81ED-4DB2-BD59-A6C34878D82A}">
                    <a16:rowId xmlns:a16="http://schemas.microsoft.com/office/drawing/2014/main" val="3650113912"/>
                  </a:ext>
                </a:extLst>
              </a:tr>
              <a:tr h="121645">
                <a:tc>
                  <a:txBody>
                    <a:bodyPr/>
                    <a:lstStyle/>
                    <a:p>
                      <a:pPr marL="0" indent="0" algn="l">
                        <a:lnSpc>
                          <a:spcPct val="107000"/>
                        </a:lnSpc>
                        <a:spcBef>
                          <a:spcPts val="600"/>
                        </a:spcBef>
                        <a:spcAft>
                          <a:spcPts val="600"/>
                        </a:spcAft>
                      </a:pPr>
                      <a:r>
                        <a:rPr lang="en-AU" sz="700" b="0">
                          <a:solidFill>
                            <a:schemeClr val="accent4"/>
                          </a:solidFill>
                          <a:effectLst/>
                        </a:rPr>
                        <a:t>Surveillance</a:t>
                      </a:r>
                      <a:endParaRPr lang="en-AU" sz="700" b="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07000"/>
                        </a:lnSpc>
                        <a:spcBef>
                          <a:spcPts val="600"/>
                        </a:spcBef>
                        <a:spcAft>
                          <a:spcPts val="600"/>
                        </a:spcAft>
                      </a:pPr>
                      <a:r>
                        <a:rPr lang="en-AU" sz="700">
                          <a:solidFill>
                            <a:schemeClr val="accent4"/>
                          </a:solidFill>
                          <a:effectLst/>
                        </a:rPr>
                        <a:t>12</a:t>
                      </a:r>
                      <a:endParaRPr lang="en-AU" sz="70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extLst>
                  <a:ext uri="{0D108BD9-81ED-4DB2-BD59-A6C34878D82A}">
                    <a16:rowId xmlns:a16="http://schemas.microsoft.com/office/drawing/2014/main" val="3010084835"/>
                  </a:ext>
                </a:extLst>
              </a:tr>
              <a:tr h="121645">
                <a:tc>
                  <a:txBody>
                    <a:bodyPr/>
                    <a:lstStyle/>
                    <a:p>
                      <a:pPr marL="0" indent="0" algn="l">
                        <a:lnSpc>
                          <a:spcPct val="107000"/>
                        </a:lnSpc>
                        <a:spcBef>
                          <a:spcPts val="600"/>
                        </a:spcBef>
                        <a:spcAft>
                          <a:spcPts val="600"/>
                        </a:spcAft>
                      </a:pPr>
                      <a:r>
                        <a:rPr lang="en-AU" sz="700" b="0" dirty="0">
                          <a:solidFill>
                            <a:schemeClr val="accent4"/>
                          </a:solidFill>
                          <a:effectLst/>
                        </a:rPr>
                        <a:t>Space Observation</a:t>
                      </a:r>
                      <a:endParaRPr lang="en-AU" sz="7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07000"/>
                        </a:lnSpc>
                        <a:spcBef>
                          <a:spcPts val="600"/>
                        </a:spcBef>
                        <a:spcAft>
                          <a:spcPts val="600"/>
                        </a:spcAft>
                      </a:pPr>
                      <a:r>
                        <a:rPr lang="en-AU" sz="700">
                          <a:solidFill>
                            <a:schemeClr val="accent4"/>
                          </a:solidFill>
                          <a:effectLst/>
                        </a:rPr>
                        <a:t>9</a:t>
                      </a:r>
                      <a:endParaRPr lang="en-AU" sz="70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extLst>
                  <a:ext uri="{0D108BD9-81ED-4DB2-BD59-A6C34878D82A}">
                    <a16:rowId xmlns:a16="http://schemas.microsoft.com/office/drawing/2014/main" val="2596176865"/>
                  </a:ext>
                </a:extLst>
              </a:tr>
              <a:tr h="121645">
                <a:tc>
                  <a:txBody>
                    <a:bodyPr/>
                    <a:lstStyle/>
                    <a:p>
                      <a:pPr marL="0" indent="0" algn="l">
                        <a:lnSpc>
                          <a:spcPct val="107000"/>
                        </a:lnSpc>
                        <a:spcBef>
                          <a:spcPts val="600"/>
                        </a:spcBef>
                        <a:spcAft>
                          <a:spcPts val="600"/>
                        </a:spcAft>
                      </a:pPr>
                      <a:r>
                        <a:rPr lang="en-AU" sz="700" b="0">
                          <a:solidFill>
                            <a:schemeClr val="accent4"/>
                          </a:solidFill>
                          <a:effectLst/>
                        </a:rPr>
                        <a:t>Amateur Radio</a:t>
                      </a:r>
                      <a:endParaRPr lang="en-AU" sz="700" b="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07000"/>
                        </a:lnSpc>
                        <a:spcBef>
                          <a:spcPts val="600"/>
                        </a:spcBef>
                        <a:spcAft>
                          <a:spcPts val="600"/>
                        </a:spcAft>
                      </a:pPr>
                      <a:r>
                        <a:rPr lang="en-AU" sz="700">
                          <a:solidFill>
                            <a:schemeClr val="accent4"/>
                          </a:solidFill>
                          <a:effectLst/>
                        </a:rPr>
                        <a:t>8</a:t>
                      </a:r>
                      <a:endParaRPr lang="en-AU" sz="70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extLst>
                  <a:ext uri="{0D108BD9-81ED-4DB2-BD59-A6C34878D82A}">
                    <a16:rowId xmlns:a16="http://schemas.microsoft.com/office/drawing/2014/main" val="2817534797"/>
                  </a:ext>
                </a:extLst>
              </a:tr>
              <a:tr h="121645">
                <a:tc>
                  <a:txBody>
                    <a:bodyPr/>
                    <a:lstStyle/>
                    <a:p>
                      <a:pPr marL="0" indent="0" algn="l">
                        <a:lnSpc>
                          <a:spcPct val="107000"/>
                        </a:lnSpc>
                        <a:spcBef>
                          <a:spcPts val="600"/>
                        </a:spcBef>
                        <a:spcAft>
                          <a:spcPts val="600"/>
                        </a:spcAft>
                      </a:pPr>
                      <a:r>
                        <a:rPr lang="en-AU" sz="700" b="0">
                          <a:solidFill>
                            <a:schemeClr val="accent4"/>
                          </a:solidFill>
                          <a:effectLst/>
                        </a:rPr>
                        <a:t>Earth Observation/Technology Development</a:t>
                      </a:r>
                      <a:endParaRPr lang="en-AU" sz="700" b="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07000"/>
                        </a:lnSpc>
                        <a:spcBef>
                          <a:spcPts val="600"/>
                        </a:spcBef>
                        <a:spcAft>
                          <a:spcPts val="600"/>
                        </a:spcAft>
                      </a:pPr>
                      <a:r>
                        <a:rPr lang="en-AU" sz="700">
                          <a:solidFill>
                            <a:schemeClr val="accent4"/>
                          </a:solidFill>
                          <a:effectLst/>
                        </a:rPr>
                        <a:t>7</a:t>
                      </a:r>
                      <a:endParaRPr lang="en-AU" sz="70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extLst>
                  <a:ext uri="{0D108BD9-81ED-4DB2-BD59-A6C34878D82A}">
                    <a16:rowId xmlns:a16="http://schemas.microsoft.com/office/drawing/2014/main" val="3784840729"/>
                  </a:ext>
                </a:extLst>
              </a:tr>
              <a:tr h="121645">
                <a:tc>
                  <a:txBody>
                    <a:bodyPr/>
                    <a:lstStyle/>
                    <a:p>
                      <a:pPr marL="0" indent="0" algn="l">
                        <a:lnSpc>
                          <a:spcPct val="107000"/>
                        </a:lnSpc>
                        <a:spcBef>
                          <a:spcPts val="600"/>
                        </a:spcBef>
                        <a:spcAft>
                          <a:spcPts val="600"/>
                        </a:spcAft>
                      </a:pPr>
                      <a:r>
                        <a:rPr lang="en-AU" sz="700" b="0">
                          <a:solidFill>
                            <a:schemeClr val="accent4"/>
                          </a:solidFill>
                          <a:effectLst/>
                        </a:rPr>
                        <a:t>Unknown</a:t>
                      </a:r>
                      <a:endParaRPr lang="en-AU" sz="700" b="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07000"/>
                        </a:lnSpc>
                        <a:spcBef>
                          <a:spcPts val="600"/>
                        </a:spcBef>
                        <a:spcAft>
                          <a:spcPts val="600"/>
                        </a:spcAft>
                      </a:pPr>
                      <a:r>
                        <a:rPr lang="en-AU" sz="700">
                          <a:solidFill>
                            <a:schemeClr val="accent4"/>
                          </a:solidFill>
                          <a:effectLst/>
                        </a:rPr>
                        <a:t>6</a:t>
                      </a:r>
                      <a:endParaRPr lang="en-AU" sz="70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extLst>
                  <a:ext uri="{0D108BD9-81ED-4DB2-BD59-A6C34878D82A}">
                    <a16:rowId xmlns:a16="http://schemas.microsoft.com/office/drawing/2014/main" val="3767527156"/>
                  </a:ext>
                </a:extLst>
              </a:tr>
              <a:tr h="121645">
                <a:tc>
                  <a:txBody>
                    <a:bodyPr/>
                    <a:lstStyle/>
                    <a:p>
                      <a:pPr marL="0" indent="0" algn="l">
                        <a:lnSpc>
                          <a:spcPct val="107000"/>
                        </a:lnSpc>
                        <a:spcBef>
                          <a:spcPts val="600"/>
                        </a:spcBef>
                        <a:spcAft>
                          <a:spcPts val="600"/>
                        </a:spcAft>
                      </a:pPr>
                      <a:r>
                        <a:rPr lang="en-AU" sz="700" b="0" dirty="0">
                          <a:solidFill>
                            <a:schemeClr val="accent4"/>
                          </a:solidFill>
                          <a:effectLst/>
                        </a:rPr>
                        <a:t>Communications/Maritime Tracking</a:t>
                      </a:r>
                      <a:endParaRPr lang="en-AU" sz="7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07000"/>
                        </a:lnSpc>
                        <a:spcBef>
                          <a:spcPts val="600"/>
                        </a:spcBef>
                        <a:spcAft>
                          <a:spcPts val="600"/>
                        </a:spcAft>
                      </a:pPr>
                      <a:r>
                        <a:rPr lang="en-AU" sz="700">
                          <a:solidFill>
                            <a:schemeClr val="accent4"/>
                          </a:solidFill>
                          <a:effectLst/>
                        </a:rPr>
                        <a:t>5</a:t>
                      </a:r>
                      <a:endParaRPr lang="en-AU" sz="70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extLst>
                  <a:ext uri="{0D108BD9-81ED-4DB2-BD59-A6C34878D82A}">
                    <a16:rowId xmlns:a16="http://schemas.microsoft.com/office/drawing/2014/main" val="1793814501"/>
                  </a:ext>
                </a:extLst>
              </a:tr>
              <a:tr h="121645">
                <a:tc>
                  <a:txBody>
                    <a:bodyPr/>
                    <a:lstStyle/>
                    <a:p>
                      <a:pPr marL="0" indent="0" algn="l">
                        <a:lnSpc>
                          <a:spcPct val="107000"/>
                        </a:lnSpc>
                        <a:spcBef>
                          <a:spcPts val="600"/>
                        </a:spcBef>
                        <a:spcAft>
                          <a:spcPts val="600"/>
                        </a:spcAft>
                      </a:pPr>
                      <a:r>
                        <a:rPr lang="en-AU" sz="700" b="0">
                          <a:solidFill>
                            <a:schemeClr val="accent4"/>
                          </a:solidFill>
                          <a:effectLst/>
                        </a:rPr>
                        <a:t>Communications/Technology Development</a:t>
                      </a:r>
                      <a:endParaRPr lang="en-AU" sz="700" b="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07000"/>
                        </a:lnSpc>
                        <a:spcBef>
                          <a:spcPts val="600"/>
                        </a:spcBef>
                        <a:spcAft>
                          <a:spcPts val="600"/>
                        </a:spcAft>
                      </a:pPr>
                      <a:r>
                        <a:rPr lang="en-AU" sz="700">
                          <a:solidFill>
                            <a:schemeClr val="accent4"/>
                          </a:solidFill>
                          <a:effectLst/>
                        </a:rPr>
                        <a:t>5</a:t>
                      </a:r>
                      <a:endParaRPr lang="en-AU" sz="70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extLst>
                  <a:ext uri="{0D108BD9-81ED-4DB2-BD59-A6C34878D82A}">
                    <a16:rowId xmlns:a16="http://schemas.microsoft.com/office/drawing/2014/main" val="1152306409"/>
                  </a:ext>
                </a:extLst>
              </a:tr>
              <a:tr h="121645">
                <a:tc>
                  <a:txBody>
                    <a:bodyPr/>
                    <a:lstStyle/>
                    <a:p>
                      <a:pPr marL="0" indent="0" algn="l">
                        <a:lnSpc>
                          <a:spcPct val="107000"/>
                        </a:lnSpc>
                        <a:spcBef>
                          <a:spcPts val="600"/>
                        </a:spcBef>
                        <a:spcAft>
                          <a:spcPts val="600"/>
                        </a:spcAft>
                      </a:pPr>
                      <a:r>
                        <a:rPr lang="en-AU" sz="700" b="0" dirty="0">
                          <a:solidFill>
                            <a:schemeClr val="accent4"/>
                          </a:solidFill>
                          <a:effectLst/>
                        </a:rPr>
                        <a:t>Earth Observation </a:t>
                      </a:r>
                      <a:endParaRPr lang="en-AU" sz="7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07000"/>
                        </a:lnSpc>
                        <a:spcBef>
                          <a:spcPts val="600"/>
                        </a:spcBef>
                        <a:spcAft>
                          <a:spcPts val="600"/>
                        </a:spcAft>
                      </a:pPr>
                      <a:r>
                        <a:rPr lang="en-AU" sz="700">
                          <a:solidFill>
                            <a:schemeClr val="accent4"/>
                          </a:solidFill>
                          <a:effectLst/>
                        </a:rPr>
                        <a:t>4</a:t>
                      </a:r>
                      <a:endParaRPr lang="en-AU" sz="70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extLst>
                  <a:ext uri="{0D108BD9-81ED-4DB2-BD59-A6C34878D82A}">
                    <a16:rowId xmlns:a16="http://schemas.microsoft.com/office/drawing/2014/main" val="1722394034"/>
                  </a:ext>
                </a:extLst>
              </a:tr>
              <a:tr h="121645">
                <a:tc>
                  <a:txBody>
                    <a:bodyPr/>
                    <a:lstStyle/>
                    <a:p>
                      <a:pPr marL="0" indent="0" algn="l">
                        <a:lnSpc>
                          <a:spcPct val="107000"/>
                        </a:lnSpc>
                        <a:spcBef>
                          <a:spcPts val="600"/>
                        </a:spcBef>
                        <a:spcAft>
                          <a:spcPts val="600"/>
                        </a:spcAft>
                      </a:pPr>
                      <a:r>
                        <a:rPr lang="en-AU" sz="700" b="0" dirty="0">
                          <a:solidFill>
                            <a:schemeClr val="accent4"/>
                          </a:solidFill>
                          <a:effectLst/>
                        </a:rPr>
                        <a:t>Mission Extension Technology</a:t>
                      </a:r>
                      <a:endParaRPr lang="en-AU" sz="7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07000"/>
                        </a:lnSpc>
                        <a:spcBef>
                          <a:spcPts val="600"/>
                        </a:spcBef>
                        <a:spcAft>
                          <a:spcPts val="600"/>
                        </a:spcAft>
                      </a:pPr>
                      <a:r>
                        <a:rPr lang="en-AU" sz="700" dirty="0">
                          <a:solidFill>
                            <a:schemeClr val="accent4"/>
                          </a:solidFill>
                          <a:effectLst/>
                        </a:rPr>
                        <a:t>2</a:t>
                      </a:r>
                      <a:endParaRPr lang="en-AU" sz="7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extLst>
                  <a:ext uri="{0D108BD9-81ED-4DB2-BD59-A6C34878D82A}">
                    <a16:rowId xmlns:a16="http://schemas.microsoft.com/office/drawing/2014/main" val="1642716236"/>
                  </a:ext>
                </a:extLst>
              </a:tr>
              <a:tr h="121645">
                <a:tc>
                  <a:txBody>
                    <a:bodyPr/>
                    <a:lstStyle/>
                    <a:p>
                      <a:pPr marL="0" indent="0" algn="l">
                        <a:lnSpc>
                          <a:spcPct val="107000"/>
                        </a:lnSpc>
                        <a:spcBef>
                          <a:spcPts val="600"/>
                        </a:spcBef>
                        <a:spcAft>
                          <a:spcPts val="600"/>
                        </a:spcAft>
                      </a:pPr>
                      <a:r>
                        <a:rPr lang="en-AU" sz="700" b="0">
                          <a:solidFill>
                            <a:schemeClr val="accent4"/>
                          </a:solidFill>
                          <a:effectLst/>
                        </a:rPr>
                        <a:t>Earth Observation/Communications</a:t>
                      </a:r>
                      <a:endParaRPr lang="en-AU" sz="700" b="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07000"/>
                        </a:lnSpc>
                        <a:spcBef>
                          <a:spcPts val="600"/>
                        </a:spcBef>
                        <a:spcAft>
                          <a:spcPts val="600"/>
                        </a:spcAft>
                      </a:pPr>
                      <a:r>
                        <a:rPr lang="en-AU" sz="700">
                          <a:solidFill>
                            <a:schemeClr val="accent4"/>
                          </a:solidFill>
                          <a:effectLst/>
                        </a:rPr>
                        <a:t>2</a:t>
                      </a:r>
                      <a:endParaRPr lang="en-AU" sz="70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extLst>
                  <a:ext uri="{0D108BD9-81ED-4DB2-BD59-A6C34878D82A}">
                    <a16:rowId xmlns:a16="http://schemas.microsoft.com/office/drawing/2014/main" val="2839169878"/>
                  </a:ext>
                </a:extLst>
              </a:tr>
              <a:tr h="121645">
                <a:tc>
                  <a:txBody>
                    <a:bodyPr/>
                    <a:lstStyle/>
                    <a:p>
                      <a:pPr marL="0" indent="0" algn="l">
                        <a:lnSpc>
                          <a:spcPct val="107000"/>
                        </a:lnSpc>
                        <a:spcBef>
                          <a:spcPts val="600"/>
                        </a:spcBef>
                        <a:spcAft>
                          <a:spcPts val="600"/>
                        </a:spcAft>
                      </a:pPr>
                      <a:r>
                        <a:rPr lang="en-AU" sz="700" b="0">
                          <a:solidFill>
                            <a:schemeClr val="accent4"/>
                          </a:solidFill>
                          <a:effectLst/>
                        </a:rPr>
                        <a:t>Technology Development/Educational</a:t>
                      </a:r>
                      <a:endParaRPr lang="en-AU" sz="700" b="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07000"/>
                        </a:lnSpc>
                        <a:spcBef>
                          <a:spcPts val="600"/>
                        </a:spcBef>
                        <a:spcAft>
                          <a:spcPts val="600"/>
                        </a:spcAft>
                      </a:pPr>
                      <a:r>
                        <a:rPr lang="en-AU" sz="700">
                          <a:solidFill>
                            <a:schemeClr val="accent4"/>
                          </a:solidFill>
                          <a:effectLst/>
                        </a:rPr>
                        <a:t>2</a:t>
                      </a:r>
                      <a:endParaRPr lang="en-AU" sz="70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extLst>
                  <a:ext uri="{0D108BD9-81ED-4DB2-BD59-A6C34878D82A}">
                    <a16:rowId xmlns:a16="http://schemas.microsoft.com/office/drawing/2014/main" val="1561819296"/>
                  </a:ext>
                </a:extLst>
              </a:tr>
              <a:tr h="121645">
                <a:tc>
                  <a:txBody>
                    <a:bodyPr/>
                    <a:lstStyle/>
                    <a:p>
                      <a:pPr marL="0" indent="0" algn="l">
                        <a:lnSpc>
                          <a:spcPct val="107000"/>
                        </a:lnSpc>
                        <a:spcBef>
                          <a:spcPts val="600"/>
                        </a:spcBef>
                        <a:spcAft>
                          <a:spcPts val="600"/>
                        </a:spcAft>
                      </a:pPr>
                      <a:r>
                        <a:rPr lang="en-AU" sz="700" b="0">
                          <a:solidFill>
                            <a:schemeClr val="accent4"/>
                          </a:solidFill>
                          <a:effectLst/>
                        </a:rPr>
                        <a:t>Earth/Space Observation</a:t>
                      </a:r>
                      <a:endParaRPr lang="en-AU" sz="700" b="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07000"/>
                        </a:lnSpc>
                        <a:spcBef>
                          <a:spcPts val="600"/>
                        </a:spcBef>
                        <a:spcAft>
                          <a:spcPts val="600"/>
                        </a:spcAft>
                      </a:pPr>
                      <a:r>
                        <a:rPr lang="en-AU" sz="700">
                          <a:solidFill>
                            <a:schemeClr val="accent4"/>
                          </a:solidFill>
                          <a:effectLst/>
                        </a:rPr>
                        <a:t>2</a:t>
                      </a:r>
                      <a:endParaRPr lang="en-AU" sz="70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extLst>
                  <a:ext uri="{0D108BD9-81ED-4DB2-BD59-A6C34878D82A}">
                    <a16:rowId xmlns:a16="http://schemas.microsoft.com/office/drawing/2014/main" val="1189116996"/>
                  </a:ext>
                </a:extLst>
              </a:tr>
              <a:tr h="121645">
                <a:tc>
                  <a:txBody>
                    <a:bodyPr/>
                    <a:lstStyle/>
                    <a:p>
                      <a:pPr marL="0" indent="0" algn="l">
                        <a:lnSpc>
                          <a:spcPct val="107000"/>
                        </a:lnSpc>
                        <a:spcBef>
                          <a:spcPts val="600"/>
                        </a:spcBef>
                        <a:spcAft>
                          <a:spcPts val="600"/>
                        </a:spcAft>
                      </a:pPr>
                      <a:r>
                        <a:rPr lang="en-AU" sz="700" b="0" dirty="0">
                          <a:solidFill>
                            <a:schemeClr val="accent4"/>
                          </a:solidFill>
                          <a:effectLst/>
                        </a:rPr>
                        <a:t>Earth Observation/Earth Science</a:t>
                      </a:r>
                      <a:endParaRPr lang="en-AU" sz="7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07000"/>
                        </a:lnSpc>
                        <a:spcBef>
                          <a:spcPts val="600"/>
                        </a:spcBef>
                        <a:spcAft>
                          <a:spcPts val="600"/>
                        </a:spcAft>
                      </a:pPr>
                      <a:r>
                        <a:rPr lang="en-AU" sz="700">
                          <a:solidFill>
                            <a:schemeClr val="accent4"/>
                          </a:solidFill>
                          <a:effectLst/>
                        </a:rPr>
                        <a:t>1</a:t>
                      </a:r>
                      <a:endParaRPr lang="en-AU" sz="70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extLst>
                  <a:ext uri="{0D108BD9-81ED-4DB2-BD59-A6C34878D82A}">
                    <a16:rowId xmlns:a16="http://schemas.microsoft.com/office/drawing/2014/main" val="3375286636"/>
                  </a:ext>
                </a:extLst>
              </a:tr>
              <a:tr h="121645">
                <a:tc>
                  <a:txBody>
                    <a:bodyPr/>
                    <a:lstStyle/>
                    <a:p>
                      <a:pPr marL="0" indent="0" algn="l">
                        <a:lnSpc>
                          <a:spcPct val="107000"/>
                        </a:lnSpc>
                        <a:spcBef>
                          <a:spcPts val="600"/>
                        </a:spcBef>
                        <a:spcAft>
                          <a:spcPts val="600"/>
                        </a:spcAft>
                      </a:pPr>
                      <a:r>
                        <a:rPr lang="en-AU" sz="700" b="0">
                          <a:solidFill>
                            <a:schemeClr val="accent4"/>
                          </a:solidFill>
                          <a:effectLst/>
                        </a:rPr>
                        <a:t>Platform</a:t>
                      </a:r>
                      <a:endParaRPr lang="en-AU" sz="700" b="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07000"/>
                        </a:lnSpc>
                        <a:spcBef>
                          <a:spcPts val="600"/>
                        </a:spcBef>
                        <a:spcAft>
                          <a:spcPts val="600"/>
                        </a:spcAft>
                      </a:pPr>
                      <a:r>
                        <a:rPr lang="en-AU" sz="700">
                          <a:solidFill>
                            <a:schemeClr val="accent4"/>
                          </a:solidFill>
                          <a:effectLst/>
                        </a:rPr>
                        <a:t>1</a:t>
                      </a:r>
                      <a:endParaRPr lang="en-AU" sz="70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extLst>
                  <a:ext uri="{0D108BD9-81ED-4DB2-BD59-A6C34878D82A}">
                    <a16:rowId xmlns:a16="http://schemas.microsoft.com/office/drawing/2014/main" val="929441164"/>
                  </a:ext>
                </a:extLst>
              </a:tr>
              <a:tr h="121645">
                <a:tc>
                  <a:txBody>
                    <a:bodyPr/>
                    <a:lstStyle/>
                    <a:p>
                      <a:pPr marL="0" indent="0" algn="l">
                        <a:lnSpc>
                          <a:spcPct val="107000"/>
                        </a:lnSpc>
                        <a:spcBef>
                          <a:spcPts val="600"/>
                        </a:spcBef>
                        <a:spcAft>
                          <a:spcPts val="600"/>
                        </a:spcAft>
                      </a:pPr>
                      <a:r>
                        <a:rPr lang="en-AU" sz="700" b="0">
                          <a:solidFill>
                            <a:schemeClr val="accent4"/>
                          </a:solidFill>
                          <a:effectLst/>
                        </a:rPr>
                        <a:t>Earth Observation</a:t>
                      </a:r>
                      <a:endParaRPr lang="en-AU" sz="700" b="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07000"/>
                        </a:lnSpc>
                        <a:spcBef>
                          <a:spcPts val="600"/>
                        </a:spcBef>
                        <a:spcAft>
                          <a:spcPts val="600"/>
                        </a:spcAft>
                      </a:pPr>
                      <a:r>
                        <a:rPr lang="en-AU" sz="700">
                          <a:solidFill>
                            <a:schemeClr val="accent4"/>
                          </a:solidFill>
                          <a:effectLst/>
                        </a:rPr>
                        <a:t>1</a:t>
                      </a:r>
                      <a:endParaRPr lang="en-AU" sz="70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extLst>
                  <a:ext uri="{0D108BD9-81ED-4DB2-BD59-A6C34878D82A}">
                    <a16:rowId xmlns:a16="http://schemas.microsoft.com/office/drawing/2014/main" val="2311045332"/>
                  </a:ext>
                </a:extLst>
              </a:tr>
              <a:tr h="121645">
                <a:tc>
                  <a:txBody>
                    <a:bodyPr/>
                    <a:lstStyle/>
                    <a:p>
                      <a:pPr marL="0" indent="0" algn="l">
                        <a:lnSpc>
                          <a:spcPct val="107000"/>
                        </a:lnSpc>
                        <a:spcBef>
                          <a:spcPts val="600"/>
                        </a:spcBef>
                        <a:spcAft>
                          <a:spcPts val="600"/>
                        </a:spcAft>
                      </a:pPr>
                      <a:r>
                        <a:rPr lang="en-AU" sz="700" b="0">
                          <a:solidFill>
                            <a:schemeClr val="accent4"/>
                          </a:solidFill>
                          <a:effectLst/>
                        </a:rPr>
                        <a:t>Satellite Positioning</a:t>
                      </a:r>
                      <a:endParaRPr lang="en-AU" sz="700" b="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07000"/>
                        </a:lnSpc>
                        <a:spcBef>
                          <a:spcPts val="600"/>
                        </a:spcBef>
                        <a:spcAft>
                          <a:spcPts val="600"/>
                        </a:spcAft>
                      </a:pPr>
                      <a:r>
                        <a:rPr lang="en-AU" sz="700">
                          <a:solidFill>
                            <a:schemeClr val="accent4"/>
                          </a:solidFill>
                          <a:effectLst/>
                        </a:rPr>
                        <a:t>1</a:t>
                      </a:r>
                      <a:endParaRPr lang="en-AU" sz="70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extLst>
                  <a:ext uri="{0D108BD9-81ED-4DB2-BD59-A6C34878D82A}">
                    <a16:rowId xmlns:a16="http://schemas.microsoft.com/office/drawing/2014/main" val="3631688891"/>
                  </a:ext>
                </a:extLst>
              </a:tr>
              <a:tr h="121645">
                <a:tc>
                  <a:txBody>
                    <a:bodyPr/>
                    <a:lstStyle/>
                    <a:p>
                      <a:pPr marL="0" indent="0" algn="l">
                        <a:lnSpc>
                          <a:spcPct val="107000"/>
                        </a:lnSpc>
                        <a:spcBef>
                          <a:spcPts val="600"/>
                        </a:spcBef>
                        <a:spcAft>
                          <a:spcPts val="600"/>
                        </a:spcAft>
                      </a:pPr>
                      <a:r>
                        <a:rPr lang="en-AU" sz="700" b="0">
                          <a:solidFill>
                            <a:schemeClr val="accent4"/>
                          </a:solidFill>
                          <a:effectLst/>
                        </a:rPr>
                        <a:t>Space Science/Technology Development</a:t>
                      </a:r>
                      <a:endParaRPr lang="en-AU" sz="700" b="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07000"/>
                        </a:lnSpc>
                        <a:spcBef>
                          <a:spcPts val="600"/>
                        </a:spcBef>
                        <a:spcAft>
                          <a:spcPts val="600"/>
                        </a:spcAft>
                      </a:pPr>
                      <a:r>
                        <a:rPr lang="en-AU" sz="700">
                          <a:solidFill>
                            <a:schemeClr val="accent4"/>
                          </a:solidFill>
                          <a:effectLst/>
                        </a:rPr>
                        <a:t>1</a:t>
                      </a:r>
                      <a:endParaRPr lang="en-AU" sz="70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extLst>
                  <a:ext uri="{0D108BD9-81ED-4DB2-BD59-A6C34878D82A}">
                    <a16:rowId xmlns:a16="http://schemas.microsoft.com/office/drawing/2014/main" val="2689438027"/>
                  </a:ext>
                </a:extLst>
              </a:tr>
              <a:tr h="121645">
                <a:tc>
                  <a:txBody>
                    <a:bodyPr/>
                    <a:lstStyle/>
                    <a:p>
                      <a:pPr marL="0" indent="0" algn="l">
                        <a:lnSpc>
                          <a:spcPct val="107000"/>
                        </a:lnSpc>
                        <a:spcBef>
                          <a:spcPts val="600"/>
                        </a:spcBef>
                        <a:spcAft>
                          <a:spcPts val="600"/>
                        </a:spcAft>
                      </a:pPr>
                      <a:r>
                        <a:rPr lang="en-AU" sz="700" b="0" dirty="0">
                          <a:solidFill>
                            <a:schemeClr val="accent4"/>
                          </a:solidFill>
                          <a:effectLst/>
                        </a:rPr>
                        <a:t>Signals Intelligence</a:t>
                      </a:r>
                      <a:endParaRPr lang="en-AU" sz="7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07000"/>
                        </a:lnSpc>
                        <a:spcBef>
                          <a:spcPts val="600"/>
                        </a:spcBef>
                        <a:spcAft>
                          <a:spcPts val="600"/>
                        </a:spcAft>
                      </a:pPr>
                      <a:r>
                        <a:rPr lang="en-AU" sz="700" dirty="0">
                          <a:solidFill>
                            <a:schemeClr val="accent4"/>
                          </a:solidFill>
                          <a:effectLst/>
                        </a:rPr>
                        <a:t>1</a:t>
                      </a:r>
                      <a:endParaRPr lang="en-AU" sz="7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extLst>
                  <a:ext uri="{0D108BD9-81ED-4DB2-BD59-A6C34878D82A}">
                    <a16:rowId xmlns:a16="http://schemas.microsoft.com/office/drawing/2014/main" val="2481690744"/>
                  </a:ext>
                </a:extLst>
              </a:tr>
              <a:tr h="121645">
                <a:tc>
                  <a:txBody>
                    <a:bodyPr/>
                    <a:lstStyle/>
                    <a:p>
                      <a:pPr marL="0" indent="0" algn="l">
                        <a:lnSpc>
                          <a:spcPct val="107000"/>
                        </a:lnSpc>
                        <a:spcBef>
                          <a:spcPts val="600"/>
                        </a:spcBef>
                        <a:spcAft>
                          <a:spcPts val="600"/>
                        </a:spcAft>
                      </a:pPr>
                      <a:r>
                        <a:rPr lang="en-AU" sz="700" b="0">
                          <a:solidFill>
                            <a:schemeClr val="accent4"/>
                          </a:solidFill>
                          <a:effectLst/>
                        </a:rPr>
                        <a:t>Earth Observation/Space Science</a:t>
                      </a:r>
                      <a:endParaRPr lang="en-AU" sz="700" b="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07000"/>
                        </a:lnSpc>
                        <a:spcBef>
                          <a:spcPts val="600"/>
                        </a:spcBef>
                        <a:spcAft>
                          <a:spcPts val="600"/>
                        </a:spcAft>
                      </a:pPr>
                      <a:r>
                        <a:rPr lang="en-AU" sz="700" dirty="0">
                          <a:solidFill>
                            <a:schemeClr val="accent4"/>
                          </a:solidFill>
                          <a:effectLst/>
                        </a:rPr>
                        <a:t>1</a:t>
                      </a:r>
                      <a:endParaRPr lang="en-AU" sz="7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extLst>
                  <a:ext uri="{0D108BD9-81ED-4DB2-BD59-A6C34878D82A}">
                    <a16:rowId xmlns:a16="http://schemas.microsoft.com/office/drawing/2014/main" val="3895154245"/>
                  </a:ext>
                </a:extLst>
              </a:tr>
              <a:tr h="121645">
                <a:tc>
                  <a:txBody>
                    <a:bodyPr/>
                    <a:lstStyle/>
                    <a:p>
                      <a:pPr marL="0" indent="0" algn="l">
                        <a:lnSpc>
                          <a:spcPct val="107000"/>
                        </a:lnSpc>
                        <a:spcBef>
                          <a:spcPts val="600"/>
                        </a:spcBef>
                        <a:spcAft>
                          <a:spcPts val="600"/>
                        </a:spcAft>
                      </a:pPr>
                      <a:r>
                        <a:rPr lang="en-AU" sz="700" b="0">
                          <a:solidFill>
                            <a:schemeClr val="accent4"/>
                          </a:solidFill>
                          <a:effectLst/>
                        </a:rPr>
                        <a:t>Earth Science/Earth Observation</a:t>
                      </a:r>
                      <a:endParaRPr lang="en-AU" sz="700" b="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07000"/>
                        </a:lnSpc>
                        <a:spcBef>
                          <a:spcPts val="600"/>
                        </a:spcBef>
                        <a:spcAft>
                          <a:spcPts val="600"/>
                        </a:spcAft>
                      </a:pPr>
                      <a:r>
                        <a:rPr lang="en-AU" sz="700">
                          <a:solidFill>
                            <a:schemeClr val="accent4"/>
                          </a:solidFill>
                          <a:effectLst/>
                        </a:rPr>
                        <a:t>1</a:t>
                      </a:r>
                      <a:endParaRPr lang="en-AU" sz="70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extLst>
                  <a:ext uri="{0D108BD9-81ED-4DB2-BD59-A6C34878D82A}">
                    <a16:rowId xmlns:a16="http://schemas.microsoft.com/office/drawing/2014/main" val="3530467105"/>
                  </a:ext>
                </a:extLst>
              </a:tr>
              <a:tr h="121645">
                <a:tc>
                  <a:txBody>
                    <a:bodyPr/>
                    <a:lstStyle/>
                    <a:p>
                      <a:pPr marL="0" indent="0" algn="l">
                        <a:lnSpc>
                          <a:spcPct val="107000"/>
                        </a:lnSpc>
                        <a:spcBef>
                          <a:spcPts val="600"/>
                        </a:spcBef>
                        <a:spcAft>
                          <a:spcPts val="600"/>
                        </a:spcAft>
                      </a:pPr>
                      <a:r>
                        <a:rPr lang="en-AU" sz="700" b="0">
                          <a:solidFill>
                            <a:schemeClr val="accent4"/>
                          </a:solidFill>
                          <a:effectLst/>
                        </a:rPr>
                        <a:t>Communications/Navigation</a:t>
                      </a:r>
                      <a:endParaRPr lang="en-AU" sz="700" b="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07000"/>
                        </a:lnSpc>
                        <a:spcBef>
                          <a:spcPts val="600"/>
                        </a:spcBef>
                        <a:spcAft>
                          <a:spcPts val="600"/>
                        </a:spcAft>
                      </a:pPr>
                      <a:r>
                        <a:rPr lang="en-AU" sz="700">
                          <a:solidFill>
                            <a:schemeClr val="accent4"/>
                          </a:solidFill>
                          <a:effectLst/>
                        </a:rPr>
                        <a:t>1</a:t>
                      </a:r>
                      <a:endParaRPr lang="en-AU" sz="70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extLst>
                  <a:ext uri="{0D108BD9-81ED-4DB2-BD59-A6C34878D82A}">
                    <a16:rowId xmlns:a16="http://schemas.microsoft.com/office/drawing/2014/main" val="1393091991"/>
                  </a:ext>
                </a:extLst>
              </a:tr>
              <a:tr h="121645">
                <a:tc>
                  <a:txBody>
                    <a:bodyPr/>
                    <a:lstStyle/>
                    <a:p>
                      <a:pPr marL="0" indent="0" algn="l">
                        <a:lnSpc>
                          <a:spcPct val="107000"/>
                        </a:lnSpc>
                        <a:spcBef>
                          <a:spcPts val="600"/>
                        </a:spcBef>
                        <a:spcAft>
                          <a:spcPts val="600"/>
                        </a:spcAft>
                      </a:pPr>
                      <a:r>
                        <a:rPr lang="en-AU" sz="700" b="0">
                          <a:solidFill>
                            <a:schemeClr val="accent4"/>
                          </a:solidFill>
                          <a:effectLst/>
                        </a:rPr>
                        <a:t>Earth Observation/Communications/Space Science</a:t>
                      </a:r>
                      <a:endParaRPr lang="en-AU" sz="700" b="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07000"/>
                        </a:lnSpc>
                        <a:spcBef>
                          <a:spcPts val="600"/>
                        </a:spcBef>
                        <a:spcAft>
                          <a:spcPts val="600"/>
                        </a:spcAft>
                      </a:pPr>
                      <a:r>
                        <a:rPr lang="en-AU" sz="700">
                          <a:solidFill>
                            <a:schemeClr val="accent4"/>
                          </a:solidFill>
                          <a:effectLst/>
                        </a:rPr>
                        <a:t>1</a:t>
                      </a:r>
                      <a:endParaRPr lang="en-AU" sz="70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extLst>
                  <a:ext uri="{0D108BD9-81ED-4DB2-BD59-A6C34878D82A}">
                    <a16:rowId xmlns:a16="http://schemas.microsoft.com/office/drawing/2014/main" val="1546160476"/>
                  </a:ext>
                </a:extLst>
              </a:tr>
              <a:tr h="121645">
                <a:tc>
                  <a:txBody>
                    <a:bodyPr/>
                    <a:lstStyle/>
                    <a:p>
                      <a:pPr marL="0" indent="0" algn="l">
                        <a:lnSpc>
                          <a:spcPct val="107000"/>
                        </a:lnSpc>
                        <a:spcBef>
                          <a:spcPts val="600"/>
                        </a:spcBef>
                        <a:spcAft>
                          <a:spcPts val="600"/>
                        </a:spcAft>
                      </a:pPr>
                      <a:r>
                        <a:rPr lang="en-AU" sz="700" b="0">
                          <a:solidFill>
                            <a:schemeClr val="accent4"/>
                          </a:solidFill>
                          <a:effectLst/>
                        </a:rPr>
                        <a:t>Space Science/Technology Demonstration</a:t>
                      </a:r>
                      <a:endParaRPr lang="en-AU" sz="700" b="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07000"/>
                        </a:lnSpc>
                        <a:spcBef>
                          <a:spcPts val="600"/>
                        </a:spcBef>
                        <a:spcAft>
                          <a:spcPts val="600"/>
                        </a:spcAft>
                      </a:pPr>
                      <a:r>
                        <a:rPr lang="en-AU" sz="700">
                          <a:solidFill>
                            <a:schemeClr val="accent4"/>
                          </a:solidFill>
                          <a:effectLst/>
                        </a:rPr>
                        <a:t>1</a:t>
                      </a:r>
                      <a:endParaRPr lang="en-AU" sz="70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extLst>
                  <a:ext uri="{0D108BD9-81ED-4DB2-BD59-A6C34878D82A}">
                    <a16:rowId xmlns:a16="http://schemas.microsoft.com/office/drawing/2014/main" val="1736912928"/>
                  </a:ext>
                </a:extLst>
              </a:tr>
              <a:tr h="121645">
                <a:tc>
                  <a:txBody>
                    <a:bodyPr/>
                    <a:lstStyle/>
                    <a:p>
                      <a:pPr marL="0" indent="0" algn="l">
                        <a:lnSpc>
                          <a:spcPct val="107000"/>
                        </a:lnSpc>
                        <a:spcBef>
                          <a:spcPts val="600"/>
                        </a:spcBef>
                        <a:spcAft>
                          <a:spcPts val="600"/>
                        </a:spcAft>
                      </a:pPr>
                      <a:r>
                        <a:rPr lang="en-AU" sz="700" b="0" dirty="0">
                          <a:solidFill>
                            <a:schemeClr val="accent4"/>
                          </a:solidFill>
                          <a:effectLst/>
                        </a:rPr>
                        <a:t>Educational</a:t>
                      </a:r>
                      <a:endParaRPr lang="en-AU" sz="7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07000"/>
                        </a:lnSpc>
                        <a:spcBef>
                          <a:spcPts val="600"/>
                        </a:spcBef>
                        <a:spcAft>
                          <a:spcPts val="600"/>
                        </a:spcAft>
                      </a:pPr>
                      <a:r>
                        <a:rPr lang="en-AU" sz="700" dirty="0">
                          <a:solidFill>
                            <a:schemeClr val="accent4"/>
                          </a:solidFill>
                          <a:effectLst/>
                        </a:rPr>
                        <a:t>1</a:t>
                      </a:r>
                      <a:endParaRPr lang="en-AU" sz="7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extLst>
                  <a:ext uri="{0D108BD9-81ED-4DB2-BD59-A6C34878D82A}">
                    <a16:rowId xmlns:a16="http://schemas.microsoft.com/office/drawing/2014/main" val="1419594885"/>
                  </a:ext>
                </a:extLst>
              </a:tr>
              <a:tr h="121645">
                <a:tc>
                  <a:txBody>
                    <a:bodyPr/>
                    <a:lstStyle/>
                    <a:p>
                      <a:pPr marL="0" indent="0" algn="r">
                        <a:lnSpc>
                          <a:spcPct val="107000"/>
                        </a:lnSpc>
                        <a:spcBef>
                          <a:spcPts val="600"/>
                        </a:spcBef>
                        <a:spcAft>
                          <a:spcPts val="600"/>
                        </a:spcAft>
                      </a:pPr>
                      <a:r>
                        <a:rPr lang="en-AU" sz="700" b="0" dirty="0">
                          <a:solidFill>
                            <a:schemeClr val="accent4"/>
                          </a:solidFill>
                          <a:effectLst/>
                        </a:rPr>
                        <a:t>Total</a:t>
                      </a:r>
                      <a:endParaRPr lang="en-AU" sz="7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07000"/>
                        </a:lnSpc>
                        <a:spcBef>
                          <a:spcPts val="600"/>
                        </a:spcBef>
                        <a:spcAft>
                          <a:spcPts val="600"/>
                        </a:spcAft>
                      </a:pPr>
                      <a:r>
                        <a:rPr lang="en-AU" sz="700" dirty="0">
                          <a:solidFill>
                            <a:schemeClr val="accent4"/>
                          </a:solidFill>
                          <a:effectLst/>
                        </a:rPr>
                        <a:t>5465</a:t>
                      </a:r>
                      <a:endParaRPr lang="en-AU" sz="7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extLst>
                  <a:ext uri="{0D108BD9-81ED-4DB2-BD59-A6C34878D82A}">
                    <a16:rowId xmlns:a16="http://schemas.microsoft.com/office/drawing/2014/main" val="3361906159"/>
                  </a:ext>
                </a:extLst>
              </a:tr>
            </a:tbl>
          </a:graphicData>
        </a:graphic>
      </p:graphicFrame>
      <p:sp>
        <p:nvSpPr>
          <p:cNvPr id="5" name="Footer Placeholder 4">
            <a:extLst>
              <a:ext uri="{FF2B5EF4-FFF2-40B4-BE49-F238E27FC236}">
                <a16:creationId xmlns:a16="http://schemas.microsoft.com/office/drawing/2014/main" id="{31834FBF-CFB9-F9BE-4EFA-A5576401F59F}"/>
              </a:ext>
              <a:ext uri="{C183D7F6-B498-43B3-948B-1728B52AA6E4}">
                <adec:decorative xmlns:adec="http://schemas.microsoft.com/office/drawing/2017/decorative" val="1"/>
              </a:ext>
            </a:extLst>
          </p:cNvPr>
          <p:cNvSpPr>
            <a:spLocks noGrp="1"/>
          </p:cNvSpPr>
          <p:nvPr>
            <p:ph type="ftr" sz="quarter" idx="3"/>
          </p:nvPr>
        </p:nvSpPr>
        <p:spPr/>
        <p:txBody>
          <a:bodyPr/>
          <a:lstStyle/>
          <a:p>
            <a:r>
              <a:rPr lang="en-AU" dirty="0">
                <a:solidFill>
                  <a:schemeClr val="bg1"/>
                </a:solidFill>
              </a:rPr>
              <a:t>Satellites – The eyes in the sky </a:t>
            </a:r>
            <a:r>
              <a:rPr lang="en-US" dirty="0"/>
              <a:t>TEACHER GUIDE</a:t>
            </a:r>
            <a:endParaRPr lang="en-AU" dirty="0"/>
          </a:p>
        </p:txBody>
      </p:sp>
      <p:sp>
        <p:nvSpPr>
          <p:cNvPr id="6" name="Slide Number Placeholder 5">
            <a:extLst>
              <a:ext uri="{FF2B5EF4-FFF2-40B4-BE49-F238E27FC236}">
                <a16:creationId xmlns:a16="http://schemas.microsoft.com/office/drawing/2014/main" id="{A6217B97-624F-EAC2-D90F-8C698D7BAC4C}"/>
              </a:ext>
              <a:ext uri="{C183D7F6-B498-43B3-948B-1728B52AA6E4}">
                <adec:decorative xmlns:adec="http://schemas.microsoft.com/office/drawing/2017/decorative" val="1"/>
              </a:ext>
            </a:extLst>
          </p:cNvPr>
          <p:cNvSpPr>
            <a:spLocks noGrp="1"/>
          </p:cNvSpPr>
          <p:nvPr>
            <p:ph type="sldNum" sz="quarter" idx="4"/>
          </p:nvPr>
        </p:nvSpPr>
        <p:spPr/>
        <p:txBody>
          <a:bodyPr/>
          <a:lstStyle/>
          <a:p>
            <a:fld id="{24F48773-4115-48EA-A802-25D4069CDE66}" type="slidenum">
              <a:rPr lang="en-AU" smtClean="0"/>
              <a:pPr/>
              <a:t>2</a:t>
            </a:fld>
            <a:endParaRPr lang="en-AU" dirty="0"/>
          </a:p>
        </p:txBody>
      </p:sp>
      <p:sp>
        <p:nvSpPr>
          <p:cNvPr id="8" name="Title 7">
            <a:extLst>
              <a:ext uri="{FF2B5EF4-FFF2-40B4-BE49-F238E27FC236}">
                <a16:creationId xmlns:a16="http://schemas.microsoft.com/office/drawing/2014/main" id="{C698BF4D-3FD8-8187-0844-885878DC4BCC}"/>
              </a:ext>
            </a:extLst>
          </p:cNvPr>
          <p:cNvSpPr>
            <a:spLocks noGrp="1"/>
          </p:cNvSpPr>
          <p:nvPr>
            <p:ph type="title" idx="4294967295"/>
          </p:nvPr>
        </p:nvSpPr>
        <p:spPr>
          <a:xfrm>
            <a:off x="471488" y="-1914525"/>
            <a:ext cx="5915025" cy="1914525"/>
          </a:xfrm>
          <a:prstGeom prst="rect">
            <a:avLst/>
          </a:prstGeom>
        </p:spPr>
        <p:txBody>
          <a:bodyPr anchor="b"/>
          <a:lstStyle/>
          <a:p>
            <a:r>
              <a:rPr lang="en-US" sz="3600" b="1" dirty="0">
                <a:solidFill>
                  <a:schemeClr val="accent5"/>
                </a:solidFill>
                <a:latin typeface="Open Sans" pitchFamily="2" charset="0"/>
                <a:ea typeface="Open Sans" pitchFamily="2" charset="0"/>
                <a:cs typeface="Open Sans" pitchFamily="2" charset="0"/>
              </a:rPr>
              <a:t>Satellites: The eyes in the sky – page 2</a:t>
            </a:r>
            <a:endParaRPr lang="en-AU" dirty="0"/>
          </a:p>
        </p:txBody>
      </p:sp>
    </p:spTree>
    <p:extLst>
      <p:ext uri="{BB962C8B-B14F-4D97-AF65-F5344CB8AC3E}">
        <p14:creationId xmlns:p14="http://schemas.microsoft.com/office/powerpoint/2010/main" val="1706847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004E6F-6BCC-0414-82BE-A765C92934DE}"/>
              </a:ext>
            </a:extLst>
          </p:cNvPr>
          <p:cNvSpPr txBox="1"/>
          <p:nvPr/>
        </p:nvSpPr>
        <p:spPr>
          <a:xfrm>
            <a:off x="552092" y="565759"/>
            <a:ext cx="5756634" cy="453183"/>
          </a:xfrm>
          <a:prstGeom prst="rect">
            <a:avLst/>
          </a:prstGeom>
          <a:solidFill>
            <a:schemeClr val="bg1"/>
          </a:solidFill>
        </p:spPr>
        <p:txBody>
          <a:bodyPr wrap="square" lIns="72000" tIns="72000" rIns="72000" bIns="72000">
            <a:spAutoFit/>
          </a:bodyPr>
          <a:lstStyle/>
          <a:p>
            <a:pPr marL="360363" indent="-185738">
              <a:spcBef>
                <a:spcPts val="300"/>
              </a:spcBef>
              <a:spcAft>
                <a:spcPts val="300"/>
              </a:spcAft>
            </a:pPr>
            <a:r>
              <a:rPr lang="en-AU" sz="1000" dirty="0" err="1">
                <a:solidFill>
                  <a:srgbClr val="57575A"/>
                </a:solidFill>
                <a:latin typeface="Calibri" panose="020F0502020204030204" pitchFamily="34" charset="0"/>
                <a:cs typeface="Calibri" panose="020F0502020204030204" pitchFamily="34" charset="0"/>
              </a:rPr>
              <a:t>2b</a:t>
            </a:r>
            <a:r>
              <a:rPr lang="en-AU" sz="1000" dirty="0">
                <a:solidFill>
                  <a:srgbClr val="57575A"/>
                </a:solidFill>
                <a:latin typeface="Calibri" panose="020F0502020204030204" pitchFamily="34" charset="0"/>
                <a:cs typeface="Calibri" panose="020F0502020204030204" pitchFamily="34" charset="0"/>
              </a:rPr>
              <a:t>.	What percentage of the total satellites launched between 1988 and 2002 are owned or operated by Space X?</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B543149-5284-057D-EB7C-2E730DCB6D3A}"/>
              </a:ext>
            </a:extLst>
          </p:cNvPr>
          <p:cNvSpPr txBox="1"/>
          <p:nvPr/>
        </p:nvSpPr>
        <p:spPr>
          <a:xfrm>
            <a:off x="905854" y="924349"/>
            <a:ext cx="5419790" cy="299295"/>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dirty="0">
                <a:solidFill>
                  <a:schemeClr val="accent4"/>
                </a:solidFill>
                <a:latin typeface="Calibri" panose="020F0502020204030204" pitchFamily="34" charset="0"/>
                <a:cs typeface="Calibri" panose="020F0502020204030204" pitchFamily="34" charset="0"/>
              </a:rPr>
              <a:t>2219/5465 x 100 = 40.6% </a:t>
            </a:r>
          </a:p>
        </p:txBody>
      </p:sp>
      <p:sp>
        <p:nvSpPr>
          <p:cNvPr id="9" name="TextBox 8">
            <a:extLst>
              <a:ext uri="{FF2B5EF4-FFF2-40B4-BE49-F238E27FC236}">
                <a16:creationId xmlns:a16="http://schemas.microsoft.com/office/drawing/2014/main" id="{84F78B44-82F2-6443-A6EB-FFB3C4AFCCFB}"/>
              </a:ext>
            </a:extLst>
          </p:cNvPr>
          <p:cNvSpPr txBox="1"/>
          <p:nvPr/>
        </p:nvSpPr>
        <p:spPr>
          <a:xfrm>
            <a:off x="552092" y="1283606"/>
            <a:ext cx="5756634" cy="607071"/>
          </a:xfrm>
          <a:prstGeom prst="rect">
            <a:avLst/>
          </a:prstGeom>
          <a:solidFill>
            <a:schemeClr val="bg1"/>
          </a:solidFill>
        </p:spPr>
        <p:txBody>
          <a:bodyPr wrap="square" lIns="72000" tIns="72000" rIns="72000" bIns="72000">
            <a:spAutoFit/>
          </a:bodyPr>
          <a:lstStyle/>
          <a:p>
            <a:pPr marL="360363" indent="-185738">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3.	2.	The UCS spreadsheet also lists the number of countries operating/owning satellites. Choose a suitable format to display the ten operator/owner countries with the highest number of listed satellites in the database.</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509DBD6E-5CD6-F22A-4B41-C085F73D8DC1}"/>
              </a:ext>
            </a:extLst>
          </p:cNvPr>
          <p:cNvSpPr txBox="1"/>
          <p:nvPr/>
        </p:nvSpPr>
        <p:spPr>
          <a:xfrm>
            <a:off x="905854" y="1796020"/>
            <a:ext cx="5419790" cy="453183"/>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dirty="0">
                <a:solidFill>
                  <a:schemeClr val="accent4"/>
                </a:solidFill>
                <a:latin typeface="Calibri" panose="020F0502020204030204" pitchFamily="34" charset="0"/>
                <a:cs typeface="Calibri" panose="020F0502020204030204" pitchFamily="34" charset="0"/>
              </a:rPr>
              <a:t>There are a number of ways this task can be performed and displayed. Selecting the appropriate field in the Pivot Chart Fields builds on task #1. A pie chart is just one way to display the data.</a:t>
            </a:r>
          </a:p>
        </p:txBody>
      </p:sp>
      <p:pic>
        <p:nvPicPr>
          <p:cNvPr id="5" name="Picture 4" descr="Pie chart with the top ten countries operating/owning satellites.">
            <a:extLst>
              <a:ext uri="{FF2B5EF4-FFF2-40B4-BE49-F238E27FC236}">
                <a16:creationId xmlns:a16="http://schemas.microsoft.com/office/drawing/2014/main" id="{D5099597-6688-D05F-2592-D02FDA60E0CC}"/>
              </a:ext>
            </a:extLst>
          </p:cNvPr>
          <p:cNvPicPr>
            <a:picLocks noChangeAspect="1"/>
          </p:cNvPicPr>
          <p:nvPr/>
        </p:nvPicPr>
        <p:blipFill>
          <a:blip r:embed="rId2"/>
          <a:stretch>
            <a:fillRect/>
          </a:stretch>
        </p:blipFill>
        <p:spPr>
          <a:xfrm>
            <a:off x="572777" y="2463053"/>
            <a:ext cx="5712447" cy="3999323"/>
          </a:xfrm>
          <a:prstGeom prst="rect">
            <a:avLst/>
          </a:prstGeom>
        </p:spPr>
      </p:pic>
      <p:sp>
        <p:nvSpPr>
          <p:cNvPr id="12" name="Rectangle 11">
            <a:extLst>
              <a:ext uri="{FF2B5EF4-FFF2-40B4-BE49-F238E27FC236}">
                <a16:creationId xmlns:a16="http://schemas.microsoft.com/office/drawing/2014/main" id="{D7E98CF4-8D8F-518F-0007-0D78C1E9FF6D}"/>
              </a:ext>
              <a:ext uri="{C183D7F6-B498-43B3-948B-1728B52AA6E4}">
                <adec:decorative xmlns:adec="http://schemas.microsoft.com/office/drawing/2017/decorative" val="1"/>
              </a:ext>
            </a:extLst>
          </p:cNvPr>
          <p:cNvSpPr/>
          <p:nvPr/>
        </p:nvSpPr>
        <p:spPr>
          <a:xfrm>
            <a:off x="0" y="6849827"/>
            <a:ext cx="6858000" cy="22770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Isosceles Triangle 12">
            <a:extLst>
              <a:ext uri="{FF2B5EF4-FFF2-40B4-BE49-F238E27FC236}">
                <a16:creationId xmlns:a16="http://schemas.microsoft.com/office/drawing/2014/main" id="{1DD89C3B-40E3-F164-E559-F8CCB4B0CCC5}"/>
              </a:ext>
              <a:ext uri="{C183D7F6-B498-43B3-948B-1728B52AA6E4}">
                <adec:decorative xmlns:adec="http://schemas.microsoft.com/office/drawing/2017/decorative" val="1"/>
              </a:ext>
            </a:extLst>
          </p:cNvPr>
          <p:cNvSpPr/>
          <p:nvPr/>
        </p:nvSpPr>
        <p:spPr>
          <a:xfrm rot="10800000">
            <a:off x="3200401" y="6829948"/>
            <a:ext cx="457200" cy="14522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A25AC609-B568-90E1-ED49-EB21B4FF225D}"/>
              </a:ext>
              <a:ext uri="{C183D7F6-B498-43B3-948B-1728B52AA6E4}">
                <adec:decorative xmlns:adec="http://schemas.microsoft.com/office/drawing/2017/decorative" val="1"/>
              </a:ext>
            </a:extLst>
          </p:cNvPr>
          <p:cNvSpPr>
            <a:spLocks noGrp="1"/>
          </p:cNvSpPr>
          <p:nvPr>
            <p:ph type="sldNum" sz="quarter" idx="4"/>
          </p:nvPr>
        </p:nvSpPr>
        <p:spPr/>
        <p:txBody>
          <a:bodyPr/>
          <a:lstStyle/>
          <a:p>
            <a:fld id="{24F48773-4115-48EA-A802-25D4069CDE66}" type="slidenum">
              <a:rPr lang="en-AU" smtClean="0"/>
              <a:pPr/>
              <a:t>3</a:t>
            </a:fld>
            <a:endParaRPr lang="en-AU" dirty="0"/>
          </a:p>
        </p:txBody>
      </p:sp>
      <p:sp>
        <p:nvSpPr>
          <p:cNvPr id="8" name="Footer Placeholder 4">
            <a:extLst>
              <a:ext uri="{FF2B5EF4-FFF2-40B4-BE49-F238E27FC236}">
                <a16:creationId xmlns:a16="http://schemas.microsoft.com/office/drawing/2014/main" id="{746098D3-E79F-0375-81AF-1B79481F26B4}"/>
              </a:ext>
              <a:ext uri="{C183D7F6-B498-43B3-948B-1728B52AA6E4}">
                <adec:decorative xmlns:adec="http://schemas.microsoft.com/office/drawing/2017/decorative" val="1"/>
              </a:ext>
            </a:extLst>
          </p:cNvPr>
          <p:cNvSpPr>
            <a:spLocks noGrp="1"/>
          </p:cNvSpPr>
          <p:nvPr>
            <p:ph type="ftr" sz="quarter" idx="3"/>
          </p:nvPr>
        </p:nvSpPr>
        <p:spPr>
          <a:xfrm>
            <a:off x="549275" y="9182100"/>
            <a:ext cx="5148000" cy="220317"/>
          </a:xfrm>
        </p:spPr>
        <p:txBody>
          <a:bodyPr/>
          <a:lstStyle/>
          <a:p>
            <a:r>
              <a:rPr lang="en-AU" dirty="0">
                <a:solidFill>
                  <a:schemeClr val="bg1"/>
                </a:solidFill>
              </a:rPr>
              <a:t>Satellites – The eyes in the sky </a:t>
            </a:r>
            <a:r>
              <a:rPr lang="en-US" dirty="0"/>
              <a:t>TEACHER GUIDE</a:t>
            </a:r>
            <a:endParaRPr lang="en-AU" dirty="0"/>
          </a:p>
        </p:txBody>
      </p:sp>
      <p:sp>
        <p:nvSpPr>
          <p:cNvPr id="4" name="Title 3">
            <a:extLst>
              <a:ext uri="{FF2B5EF4-FFF2-40B4-BE49-F238E27FC236}">
                <a16:creationId xmlns:a16="http://schemas.microsoft.com/office/drawing/2014/main" id="{3F05A022-7B7A-7050-55F4-AEA868775379}"/>
              </a:ext>
            </a:extLst>
          </p:cNvPr>
          <p:cNvSpPr>
            <a:spLocks noGrp="1"/>
          </p:cNvSpPr>
          <p:nvPr>
            <p:ph type="title" idx="4294967295"/>
          </p:nvPr>
        </p:nvSpPr>
        <p:spPr>
          <a:xfrm>
            <a:off x="471488" y="-1914525"/>
            <a:ext cx="5915025" cy="1914525"/>
          </a:xfrm>
          <a:prstGeom prst="rect">
            <a:avLst/>
          </a:prstGeom>
        </p:spPr>
        <p:txBody>
          <a:bodyPr anchor="b"/>
          <a:lstStyle/>
          <a:p>
            <a:r>
              <a:rPr lang="en-US" sz="3600" b="1" dirty="0">
                <a:solidFill>
                  <a:schemeClr val="accent5"/>
                </a:solidFill>
                <a:latin typeface="Open Sans" pitchFamily="2" charset="0"/>
                <a:ea typeface="Open Sans" pitchFamily="2" charset="0"/>
                <a:cs typeface="Open Sans" pitchFamily="2" charset="0"/>
              </a:rPr>
              <a:t>Satellites: The eyes in the sky – page 3</a:t>
            </a:r>
            <a:endParaRPr lang="en-AU" dirty="0"/>
          </a:p>
        </p:txBody>
      </p:sp>
    </p:spTree>
    <p:extLst>
      <p:ext uri="{BB962C8B-B14F-4D97-AF65-F5344CB8AC3E}">
        <p14:creationId xmlns:p14="http://schemas.microsoft.com/office/powerpoint/2010/main" val="1174614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2098C9-FB73-4283-61C4-9D1A6E8CD3ED}"/>
              </a:ext>
            </a:extLst>
          </p:cNvPr>
          <p:cNvSpPr txBox="1"/>
          <p:nvPr/>
        </p:nvSpPr>
        <p:spPr>
          <a:xfrm>
            <a:off x="552092" y="560563"/>
            <a:ext cx="5756634" cy="7585905"/>
          </a:xfrm>
          <a:prstGeom prst="rect">
            <a:avLst/>
          </a:prstGeom>
          <a:solidFill>
            <a:schemeClr val="bg1"/>
          </a:solidFill>
        </p:spPr>
        <p:txBody>
          <a:bodyPr wrap="square" lIns="72000" tIns="72000" rIns="72000" bIns="72000">
            <a:spAutoFit/>
          </a:bodyPr>
          <a:lstStyle/>
          <a:p>
            <a:pPr>
              <a:spcBef>
                <a:spcPts val="1800"/>
              </a:spcBef>
              <a:spcAft>
                <a:spcPts val="1200"/>
              </a:spcAft>
            </a:pPr>
            <a:r>
              <a:rPr lang="en-AU" dirty="0">
                <a:solidFill>
                  <a:schemeClr val="accent5"/>
                </a:solidFill>
                <a:effectLst/>
                <a:latin typeface="Open Sans" pitchFamily="2" charset="0"/>
                <a:ea typeface="Open Sans" pitchFamily="2" charset="0"/>
                <a:cs typeface="Open Sans" pitchFamily="2" charset="0"/>
              </a:rPr>
              <a:t>Background: Part B</a:t>
            </a:r>
          </a:p>
          <a:p>
            <a:pPr>
              <a:spcBef>
                <a:spcPts val="300"/>
              </a:spcBef>
              <a:spcAft>
                <a:spcPts val="3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Around 20% of the satellites listed on the UCS satellite database are used for Earth Observation (</a:t>
            </a:r>
            <a:r>
              <a:rPr lang="en-AU" sz="1000" dirty="0" err="1">
                <a:solidFill>
                  <a:srgbClr val="57575A"/>
                </a:solidFill>
                <a:effectLst/>
                <a:latin typeface="Calibri" panose="020F0502020204030204" pitchFamily="34" charset="0"/>
                <a:ea typeface="Calibri" panose="020F0502020204030204" pitchFamily="34" charset="0"/>
                <a:cs typeface="Calibri" panose="020F0502020204030204" pitchFamily="34" charset="0"/>
              </a:rPr>
              <a:t>EO</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 The data and images collected by </a:t>
            </a:r>
            <a:r>
              <a:rPr lang="en-AU" sz="1000" dirty="0" err="1">
                <a:solidFill>
                  <a:srgbClr val="57575A"/>
                </a:solidFill>
                <a:effectLst/>
                <a:latin typeface="Calibri" panose="020F0502020204030204" pitchFamily="34" charset="0"/>
                <a:ea typeface="Calibri" panose="020F0502020204030204" pitchFamily="34" charset="0"/>
                <a:cs typeface="Calibri" panose="020F0502020204030204" pitchFamily="34" charset="0"/>
              </a:rPr>
              <a:t>EO</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 satellites varies, from monitoring changes to the environment to particulate measurements in the atmosphere. Our understanding of the planets health and ecosystems is mainly derived from the data collected from space.</a:t>
            </a:r>
          </a:p>
          <a:p>
            <a:pPr>
              <a:spcBef>
                <a:spcPts val="300"/>
              </a:spcBef>
              <a:spcAft>
                <a:spcPts val="3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A considerable amount of data and images recorded using satellites is freely available through a number of online platforms. In this activity we will use two of these platforms, Google Earth Pro (desktop version of Google Earth) and World Imagery </a:t>
            </a:r>
            <a:r>
              <a:rPr lang="en-AU" sz="1000" dirty="0" err="1">
                <a:solidFill>
                  <a:srgbClr val="57575A"/>
                </a:solidFill>
                <a:effectLst/>
                <a:latin typeface="Calibri" panose="020F0502020204030204" pitchFamily="34" charset="0"/>
                <a:ea typeface="Calibri" panose="020F0502020204030204" pitchFamily="34" charset="0"/>
                <a:cs typeface="Calibri" panose="020F0502020204030204" pitchFamily="34" charset="0"/>
              </a:rPr>
              <a:t>Wayback</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 Both platforms have similar tools and properties along with a couple of options specific to each platform. </a:t>
            </a:r>
          </a:p>
          <a:p>
            <a:pPr>
              <a:spcBef>
                <a:spcPts val="300"/>
              </a:spcBef>
              <a:spcAft>
                <a:spcPts val="3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The activity uses historical images collected over several years to follow the establishment and growth of the </a:t>
            </a:r>
            <a:r>
              <a:rPr lang="en-AU" sz="1000" dirty="0" err="1">
                <a:solidFill>
                  <a:srgbClr val="57575A"/>
                </a:solidFill>
                <a:effectLst/>
                <a:latin typeface="Calibri" panose="020F0502020204030204" pitchFamily="34" charset="0"/>
                <a:ea typeface="Calibri" panose="020F0502020204030204" pitchFamily="34" charset="0"/>
                <a:cs typeface="Calibri" panose="020F0502020204030204" pitchFamily="34" charset="0"/>
              </a:rPr>
              <a:t>Za’atari</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 refugee camp (</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hlinkClick r:id="rId2"/>
              </a:rPr>
              <a:t>https://</a:t>
            </a:r>
            <a:r>
              <a:rPr lang="en-AU" sz="1000" dirty="0" err="1">
                <a:solidFill>
                  <a:srgbClr val="57575A"/>
                </a:solidFill>
                <a:effectLst/>
                <a:latin typeface="Calibri" panose="020F0502020204030204" pitchFamily="34" charset="0"/>
                <a:ea typeface="Calibri" panose="020F0502020204030204" pitchFamily="34" charset="0"/>
                <a:cs typeface="Calibri" panose="020F0502020204030204" pitchFamily="34" charset="0"/>
                <a:hlinkClick r:id="rId2"/>
              </a:rPr>
              <a:t>www.unhcr.org</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hlinkClick r:id="rId2"/>
              </a:rPr>
              <a:t>/news/stories/</a:t>
            </a:r>
            <a:r>
              <a:rPr lang="en-AU" sz="1000" dirty="0" err="1">
                <a:solidFill>
                  <a:srgbClr val="57575A"/>
                </a:solidFill>
                <a:effectLst/>
                <a:latin typeface="Calibri" panose="020F0502020204030204" pitchFamily="34" charset="0"/>
                <a:ea typeface="Calibri" panose="020F0502020204030204" pitchFamily="34" charset="0"/>
                <a:cs typeface="Calibri" panose="020F0502020204030204" pitchFamily="34" charset="0"/>
                <a:hlinkClick r:id="rId2"/>
              </a:rPr>
              <a:t>jordans</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hlinkClick r:id="rId2"/>
              </a:rPr>
              <a:t>-</a:t>
            </a:r>
            <a:r>
              <a:rPr lang="en-AU" sz="1000" dirty="0" err="1">
                <a:solidFill>
                  <a:srgbClr val="57575A"/>
                </a:solidFill>
                <a:effectLst/>
                <a:latin typeface="Calibri" panose="020F0502020204030204" pitchFamily="34" charset="0"/>
                <a:ea typeface="Calibri" panose="020F0502020204030204" pitchFamily="34" charset="0"/>
                <a:cs typeface="Calibri" panose="020F0502020204030204" pitchFamily="34" charset="0"/>
                <a:hlinkClick r:id="rId2"/>
              </a:rPr>
              <a:t>zaatari</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hlinkClick r:id="rId2"/>
              </a:rPr>
              <a:t>-refugee-camp-10-facts-10-years</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 in the Middle east country of Jordan. The refugee camp is the world’s largest  camp for Syrian refugees.</a:t>
            </a:r>
          </a:p>
          <a:p>
            <a:pPr>
              <a:spcBef>
                <a:spcPts val="1800"/>
              </a:spcBef>
              <a:spcAft>
                <a:spcPts val="1200"/>
              </a:spcAft>
            </a:pPr>
            <a:r>
              <a:rPr lang="en-AU" dirty="0">
                <a:solidFill>
                  <a:schemeClr val="accent5"/>
                </a:solidFill>
                <a:latin typeface="Open Sans" pitchFamily="2" charset="0"/>
                <a:ea typeface="Open Sans" pitchFamily="2" charset="0"/>
                <a:cs typeface="Open Sans" pitchFamily="2" charset="0"/>
              </a:rPr>
              <a:t>The task</a:t>
            </a:r>
          </a:p>
          <a:p>
            <a:pPr marL="179388" indent="-179388">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1.	Open Google Earth Pro. Search </a:t>
            </a:r>
            <a:r>
              <a:rPr lang="en-AU" sz="1000" dirty="0" err="1">
                <a:solidFill>
                  <a:srgbClr val="57575A"/>
                </a:solidFill>
                <a:latin typeface="Calibri" panose="020F0502020204030204" pitchFamily="34" charset="0"/>
                <a:cs typeface="Calibri" panose="020F0502020204030204" pitchFamily="34" charset="0"/>
              </a:rPr>
              <a:t>Za’atari</a:t>
            </a:r>
            <a:r>
              <a:rPr lang="en-AU" sz="1000" dirty="0">
                <a:solidFill>
                  <a:srgbClr val="57575A"/>
                </a:solidFill>
                <a:latin typeface="Calibri" panose="020F0502020204030204" pitchFamily="34" charset="0"/>
                <a:cs typeface="Calibri" panose="020F0502020204030204" pitchFamily="34" charset="0"/>
              </a:rPr>
              <a:t> Refugee Camp. Zoom in to the camp. Use the tools available on the platform to answer the following.</a:t>
            </a:r>
          </a:p>
          <a:p>
            <a:pPr marL="358775" indent="-179388">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a.	What are the coordinates for the structure which appears to be a solar farm located south of the main camp?</a:t>
            </a:r>
          </a:p>
          <a:p>
            <a:pPr marL="358775">
              <a:spcBef>
                <a:spcPts val="300"/>
              </a:spcBef>
              <a:spcAft>
                <a:spcPts val="300"/>
              </a:spcAft>
            </a:pPr>
            <a:r>
              <a:rPr lang="en-AU" sz="1000" dirty="0">
                <a:solidFill>
                  <a:schemeClr val="accent4"/>
                </a:solidFill>
                <a:latin typeface="Calibri" panose="020F0502020204030204" pitchFamily="34" charset="0"/>
                <a:cs typeface="Calibri" panose="020F0502020204030204" pitchFamily="34" charset="0"/>
              </a:rPr>
              <a:t>Selecting Add Placemark         and placing the pin on the structure reveals the coordinates </a:t>
            </a:r>
            <a:br>
              <a:rPr lang="en-AU" sz="1000" dirty="0">
                <a:solidFill>
                  <a:schemeClr val="accent4"/>
                </a:solidFill>
                <a:latin typeface="Calibri" panose="020F0502020204030204" pitchFamily="34" charset="0"/>
                <a:cs typeface="Calibri" panose="020F0502020204030204" pitchFamily="34" charset="0"/>
              </a:rPr>
            </a:br>
            <a:r>
              <a:rPr lang="en-AU" sz="1000" dirty="0" err="1">
                <a:solidFill>
                  <a:schemeClr val="accent4"/>
                </a:solidFill>
                <a:latin typeface="Calibri" panose="020F0502020204030204" pitchFamily="34" charset="0"/>
                <a:cs typeface="Calibri" panose="020F0502020204030204" pitchFamily="34" charset="0"/>
              </a:rPr>
              <a:t>32°16’55.22N</a:t>
            </a:r>
            <a:r>
              <a:rPr lang="en-AU" sz="1000" dirty="0">
                <a:solidFill>
                  <a:schemeClr val="accent4"/>
                </a:solidFill>
                <a:latin typeface="Calibri" panose="020F0502020204030204" pitchFamily="34" charset="0"/>
                <a:cs typeface="Calibri" panose="020F0502020204030204" pitchFamily="34" charset="0"/>
              </a:rPr>
              <a:t>	</a:t>
            </a:r>
            <a:r>
              <a:rPr lang="en-AU" sz="1000" dirty="0" err="1">
                <a:solidFill>
                  <a:schemeClr val="accent4"/>
                </a:solidFill>
                <a:latin typeface="Calibri" panose="020F0502020204030204" pitchFamily="34" charset="0"/>
                <a:cs typeface="Calibri" panose="020F0502020204030204" pitchFamily="34" charset="0"/>
              </a:rPr>
              <a:t>36°19’25.94E</a:t>
            </a:r>
            <a:r>
              <a:rPr lang="en-AU" sz="1000" dirty="0">
                <a:solidFill>
                  <a:schemeClr val="accent4"/>
                </a:solidFill>
                <a:latin typeface="Calibri" panose="020F0502020204030204" pitchFamily="34" charset="0"/>
                <a:cs typeface="Calibri" panose="020F0502020204030204" pitchFamily="34" charset="0"/>
              </a:rPr>
              <a:t> </a:t>
            </a:r>
            <a:br>
              <a:rPr lang="en-AU" sz="1000" dirty="0">
                <a:solidFill>
                  <a:schemeClr val="accent4"/>
                </a:solidFill>
                <a:latin typeface="Calibri" panose="020F0502020204030204" pitchFamily="34" charset="0"/>
                <a:cs typeface="Calibri" panose="020F0502020204030204" pitchFamily="34" charset="0"/>
              </a:rPr>
            </a:br>
            <a:r>
              <a:rPr lang="en-AU" sz="1000" dirty="0">
                <a:solidFill>
                  <a:schemeClr val="accent4"/>
                </a:solidFill>
                <a:latin typeface="Calibri" panose="020F0502020204030204" pitchFamily="34" charset="0"/>
                <a:cs typeface="Calibri" panose="020F0502020204030204" pitchFamily="34" charset="0"/>
              </a:rPr>
              <a:t>NOTE Exact location will vary depending on siting of placemark</a:t>
            </a:r>
          </a:p>
          <a:p>
            <a:pPr marL="358775" indent="-179388">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b.	What year did this structure first appear?</a:t>
            </a:r>
          </a:p>
          <a:p>
            <a:pPr marL="358775">
              <a:spcBef>
                <a:spcPts val="300"/>
              </a:spcBef>
              <a:spcAft>
                <a:spcPts val="300"/>
              </a:spcAft>
            </a:pPr>
            <a:r>
              <a:rPr lang="en-AU" sz="1000" dirty="0">
                <a:solidFill>
                  <a:schemeClr val="accent4"/>
                </a:solidFill>
                <a:latin typeface="Calibri" panose="020F0502020204030204" pitchFamily="34" charset="0"/>
                <a:cs typeface="Calibri" panose="020F0502020204030204" pitchFamily="34" charset="0"/>
              </a:rPr>
              <a:t>Selecting Show historical imagery           opens this function</a:t>
            </a:r>
            <a:br>
              <a:rPr lang="en-AU" sz="1000" dirty="0">
                <a:solidFill>
                  <a:schemeClr val="accent4"/>
                </a:solidFill>
                <a:latin typeface="Calibri" panose="020F0502020204030204" pitchFamily="34" charset="0"/>
                <a:cs typeface="Calibri" panose="020F0502020204030204" pitchFamily="34" charset="0"/>
              </a:rPr>
            </a:br>
            <a:r>
              <a:rPr lang="en-AU" sz="1000" dirty="0">
                <a:solidFill>
                  <a:schemeClr val="accent4"/>
                </a:solidFill>
                <a:latin typeface="Calibri" panose="020F0502020204030204" pitchFamily="34" charset="0"/>
                <a:cs typeface="Calibri" panose="020F0502020204030204" pitchFamily="34" charset="0"/>
              </a:rPr>
              <a:t>June/July 2017</a:t>
            </a:r>
          </a:p>
          <a:p>
            <a:pPr marL="358775" indent="-179388">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c.	What is the approximate area and perimeter of the refugee camp</a:t>
            </a:r>
          </a:p>
          <a:p>
            <a:pPr marL="358775">
              <a:spcBef>
                <a:spcPts val="300"/>
              </a:spcBef>
              <a:spcAft>
                <a:spcPts val="300"/>
              </a:spcAft>
            </a:pPr>
            <a:r>
              <a:rPr lang="en-AU" sz="1000" dirty="0">
                <a:solidFill>
                  <a:schemeClr val="accent4"/>
                </a:solidFill>
                <a:latin typeface="Calibri" panose="020F0502020204030204" pitchFamily="34" charset="0"/>
                <a:cs typeface="Calibri" panose="020F0502020204030204" pitchFamily="34" charset="0"/>
              </a:rPr>
              <a:t>Selecting Add Polygon          opens this function</a:t>
            </a:r>
            <a:br>
              <a:rPr lang="en-AU" sz="1000" dirty="0">
                <a:solidFill>
                  <a:schemeClr val="accent4"/>
                </a:solidFill>
                <a:latin typeface="Calibri" panose="020F0502020204030204" pitchFamily="34" charset="0"/>
                <a:cs typeface="Calibri" panose="020F0502020204030204" pitchFamily="34" charset="0"/>
              </a:rPr>
            </a:br>
            <a:r>
              <a:rPr lang="en-AU" sz="1000" dirty="0">
                <a:solidFill>
                  <a:schemeClr val="accent4"/>
                </a:solidFill>
                <a:latin typeface="Calibri" panose="020F0502020204030204" pitchFamily="34" charset="0"/>
                <a:cs typeface="Calibri" panose="020F0502020204030204" pitchFamily="34" charset="0"/>
              </a:rPr>
              <a:t>Perimeter ≈ 8.7 km		area ≈ 4 991 647 </a:t>
            </a:r>
            <a:r>
              <a:rPr lang="en-AU" sz="1000" dirty="0" err="1">
                <a:solidFill>
                  <a:schemeClr val="accent4"/>
                </a:solidFill>
                <a:latin typeface="Calibri" panose="020F0502020204030204" pitchFamily="34" charset="0"/>
                <a:cs typeface="Calibri" panose="020F0502020204030204" pitchFamily="34" charset="0"/>
              </a:rPr>
              <a:t>m</a:t>
            </a:r>
            <a:r>
              <a:rPr lang="en-AU" sz="1000" baseline="30000" dirty="0" err="1">
                <a:solidFill>
                  <a:schemeClr val="accent4"/>
                </a:solidFill>
                <a:latin typeface="Calibri" panose="020F0502020204030204" pitchFamily="34" charset="0"/>
                <a:cs typeface="Calibri" panose="020F0502020204030204" pitchFamily="34" charset="0"/>
              </a:rPr>
              <a:t>2</a:t>
            </a:r>
            <a:endParaRPr lang="en-AU" sz="1000" baseline="30000" dirty="0">
              <a:solidFill>
                <a:schemeClr val="accent4"/>
              </a:solidFill>
              <a:latin typeface="Calibri" panose="020F0502020204030204" pitchFamily="34" charset="0"/>
              <a:cs typeface="Calibri" panose="020F0502020204030204" pitchFamily="34" charset="0"/>
            </a:endParaRPr>
          </a:p>
          <a:p>
            <a:pPr marL="358775" indent="-179388">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d.	The UNHCR recommend an average area per person of 45 </a:t>
            </a:r>
            <a:r>
              <a:rPr lang="en-AU" sz="1000" dirty="0" err="1">
                <a:solidFill>
                  <a:srgbClr val="57575A"/>
                </a:solidFill>
                <a:latin typeface="Calibri" panose="020F0502020204030204" pitchFamily="34" charset="0"/>
                <a:cs typeface="Calibri" panose="020F0502020204030204" pitchFamily="34" charset="0"/>
              </a:rPr>
              <a:t>m</a:t>
            </a:r>
            <a:r>
              <a:rPr lang="en-AU" sz="1000" baseline="30000" dirty="0" err="1">
                <a:solidFill>
                  <a:srgbClr val="57575A"/>
                </a:solidFill>
                <a:latin typeface="Calibri" panose="020F0502020204030204" pitchFamily="34" charset="0"/>
                <a:cs typeface="Calibri" panose="020F0502020204030204" pitchFamily="34" charset="0"/>
              </a:rPr>
              <a:t>2</a:t>
            </a:r>
            <a:r>
              <a:rPr lang="en-AU" sz="1000" dirty="0">
                <a:solidFill>
                  <a:srgbClr val="57575A"/>
                </a:solidFill>
                <a:latin typeface="Calibri" panose="020F0502020204030204" pitchFamily="34" charset="0"/>
                <a:cs typeface="Calibri" panose="020F0502020204030204" pitchFamily="34" charset="0"/>
              </a:rPr>
              <a:t> in refugee camps. At its peak, the </a:t>
            </a:r>
            <a:r>
              <a:rPr lang="en-AU" sz="1000" dirty="0" err="1">
                <a:solidFill>
                  <a:srgbClr val="57575A"/>
                </a:solidFill>
                <a:latin typeface="Calibri" panose="020F0502020204030204" pitchFamily="34" charset="0"/>
                <a:cs typeface="Calibri" panose="020F0502020204030204" pitchFamily="34" charset="0"/>
              </a:rPr>
              <a:t>Za’atari</a:t>
            </a:r>
            <a:r>
              <a:rPr lang="en-AU" sz="1000" dirty="0">
                <a:solidFill>
                  <a:srgbClr val="57575A"/>
                </a:solidFill>
                <a:latin typeface="Calibri" panose="020F0502020204030204" pitchFamily="34" charset="0"/>
                <a:cs typeface="Calibri" panose="020F0502020204030204" pitchFamily="34" charset="0"/>
              </a:rPr>
              <a:t> camp held 120 000 refugees. Did the camp meet the recommended area per person during that period? The estimated number in the camp is now 80 000 refugees. Does the current number meet the UNHCR recommendation?</a:t>
            </a:r>
          </a:p>
          <a:p>
            <a:pPr marL="358775">
              <a:spcBef>
                <a:spcPts val="300"/>
              </a:spcBef>
              <a:spcAft>
                <a:spcPts val="300"/>
              </a:spcAft>
            </a:pPr>
            <a:r>
              <a:rPr lang="en-AU" sz="1000" dirty="0">
                <a:solidFill>
                  <a:schemeClr val="accent4"/>
                </a:solidFill>
                <a:latin typeface="Calibri" panose="020F0502020204030204" pitchFamily="34" charset="0"/>
                <a:cs typeface="Calibri" panose="020F0502020204030204" pitchFamily="34" charset="0"/>
              </a:rPr>
              <a:t>4 991 647 </a:t>
            </a:r>
            <a:r>
              <a:rPr lang="en-AU" sz="1000" dirty="0" err="1">
                <a:solidFill>
                  <a:schemeClr val="accent4"/>
                </a:solidFill>
                <a:latin typeface="Calibri" panose="020F0502020204030204" pitchFamily="34" charset="0"/>
                <a:cs typeface="Calibri" panose="020F0502020204030204" pitchFamily="34" charset="0"/>
              </a:rPr>
              <a:t>m</a:t>
            </a:r>
            <a:r>
              <a:rPr lang="en-AU" sz="1000" baseline="30000" dirty="0" err="1">
                <a:solidFill>
                  <a:schemeClr val="accent4"/>
                </a:solidFill>
                <a:latin typeface="Calibri" panose="020F0502020204030204" pitchFamily="34" charset="0"/>
                <a:cs typeface="Calibri" panose="020F0502020204030204" pitchFamily="34" charset="0"/>
              </a:rPr>
              <a:t>2</a:t>
            </a:r>
            <a:r>
              <a:rPr lang="en-AU" sz="1000" dirty="0">
                <a:solidFill>
                  <a:schemeClr val="accent4"/>
                </a:solidFill>
                <a:latin typeface="Calibri" panose="020F0502020204030204" pitchFamily="34" charset="0"/>
                <a:cs typeface="Calibri" panose="020F0502020204030204" pitchFamily="34" charset="0"/>
              </a:rPr>
              <a:t> / 120 000 refugees = 41.6 </a:t>
            </a:r>
            <a:r>
              <a:rPr lang="en-AU" sz="1000" dirty="0" err="1">
                <a:solidFill>
                  <a:schemeClr val="accent4"/>
                </a:solidFill>
                <a:latin typeface="Calibri" panose="020F0502020204030204" pitchFamily="34" charset="0"/>
                <a:cs typeface="Calibri" panose="020F0502020204030204" pitchFamily="34" charset="0"/>
              </a:rPr>
              <a:t>m</a:t>
            </a:r>
            <a:r>
              <a:rPr lang="en-AU" sz="1000" baseline="30000" dirty="0" err="1">
                <a:solidFill>
                  <a:schemeClr val="accent4"/>
                </a:solidFill>
                <a:latin typeface="Calibri" panose="020F0502020204030204" pitchFamily="34" charset="0"/>
                <a:cs typeface="Calibri" panose="020F0502020204030204" pitchFamily="34" charset="0"/>
              </a:rPr>
              <a:t>2</a:t>
            </a:r>
            <a:r>
              <a:rPr lang="en-AU" sz="1000" dirty="0">
                <a:solidFill>
                  <a:schemeClr val="accent4"/>
                </a:solidFill>
                <a:latin typeface="Calibri" panose="020F0502020204030204" pitchFamily="34" charset="0"/>
                <a:cs typeface="Calibri" panose="020F0502020204030204" pitchFamily="34" charset="0"/>
              </a:rPr>
              <a:t> per person (below recommendation)</a:t>
            </a:r>
          </a:p>
          <a:p>
            <a:pPr marL="358775">
              <a:spcBef>
                <a:spcPts val="300"/>
              </a:spcBef>
              <a:spcAft>
                <a:spcPts val="300"/>
              </a:spcAft>
            </a:pPr>
            <a:r>
              <a:rPr lang="en-AU" sz="1000" dirty="0">
                <a:solidFill>
                  <a:schemeClr val="accent4"/>
                </a:solidFill>
                <a:latin typeface="Calibri" panose="020F0502020204030204" pitchFamily="34" charset="0"/>
                <a:cs typeface="Calibri" panose="020F0502020204030204" pitchFamily="34" charset="0"/>
              </a:rPr>
              <a:t>4 991 647 </a:t>
            </a:r>
            <a:r>
              <a:rPr lang="en-AU" sz="1000" dirty="0" err="1">
                <a:solidFill>
                  <a:schemeClr val="accent4"/>
                </a:solidFill>
                <a:latin typeface="Calibri" panose="020F0502020204030204" pitchFamily="34" charset="0"/>
                <a:cs typeface="Calibri" panose="020F0502020204030204" pitchFamily="34" charset="0"/>
              </a:rPr>
              <a:t>m</a:t>
            </a:r>
            <a:r>
              <a:rPr lang="en-AU" sz="1000" baseline="30000" dirty="0" err="1">
                <a:solidFill>
                  <a:schemeClr val="accent4"/>
                </a:solidFill>
                <a:latin typeface="Calibri" panose="020F0502020204030204" pitchFamily="34" charset="0"/>
                <a:cs typeface="Calibri" panose="020F0502020204030204" pitchFamily="34" charset="0"/>
              </a:rPr>
              <a:t>2</a:t>
            </a:r>
            <a:r>
              <a:rPr lang="en-AU" sz="1000" dirty="0">
                <a:solidFill>
                  <a:schemeClr val="accent4"/>
                </a:solidFill>
                <a:latin typeface="Calibri" panose="020F0502020204030204" pitchFamily="34" charset="0"/>
                <a:cs typeface="Calibri" panose="020F0502020204030204" pitchFamily="34" charset="0"/>
              </a:rPr>
              <a:t> / 80 000 refugees = 62.4 </a:t>
            </a:r>
            <a:r>
              <a:rPr lang="en-AU" sz="1000" dirty="0" err="1">
                <a:solidFill>
                  <a:schemeClr val="accent4"/>
                </a:solidFill>
                <a:latin typeface="Calibri" panose="020F0502020204030204" pitchFamily="34" charset="0"/>
                <a:cs typeface="Calibri" panose="020F0502020204030204" pitchFamily="34" charset="0"/>
              </a:rPr>
              <a:t>m</a:t>
            </a:r>
            <a:r>
              <a:rPr lang="en-AU" sz="1000" baseline="30000" dirty="0" err="1">
                <a:solidFill>
                  <a:schemeClr val="accent4"/>
                </a:solidFill>
                <a:latin typeface="Calibri" panose="020F0502020204030204" pitchFamily="34" charset="0"/>
                <a:cs typeface="Calibri" panose="020F0502020204030204" pitchFamily="34" charset="0"/>
              </a:rPr>
              <a:t>2</a:t>
            </a:r>
            <a:r>
              <a:rPr lang="en-AU" sz="1000" dirty="0">
                <a:solidFill>
                  <a:schemeClr val="accent4"/>
                </a:solidFill>
                <a:latin typeface="Calibri" panose="020F0502020204030204" pitchFamily="34" charset="0"/>
                <a:cs typeface="Calibri" panose="020F0502020204030204" pitchFamily="34" charset="0"/>
              </a:rPr>
              <a:t> per person (higher than recommendation)</a:t>
            </a:r>
          </a:p>
          <a:p>
            <a:pPr marL="358775" indent="-179388">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e.	The Melbourne Cricket Ground (MCG) covers an area of around 20 000 </a:t>
            </a:r>
            <a:r>
              <a:rPr lang="en-AU" sz="1000" dirty="0" err="1">
                <a:solidFill>
                  <a:srgbClr val="57575A"/>
                </a:solidFill>
                <a:latin typeface="Calibri" panose="020F0502020204030204" pitchFamily="34" charset="0"/>
                <a:cs typeface="Calibri" panose="020F0502020204030204" pitchFamily="34" charset="0"/>
              </a:rPr>
              <a:t>m</a:t>
            </a:r>
            <a:r>
              <a:rPr lang="en-AU" sz="1000" baseline="30000" dirty="0" err="1">
                <a:solidFill>
                  <a:srgbClr val="57575A"/>
                </a:solidFill>
                <a:latin typeface="Calibri" panose="020F0502020204030204" pitchFamily="34" charset="0"/>
                <a:cs typeface="Calibri" panose="020F0502020204030204" pitchFamily="34" charset="0"/>
              </a:rPr>
              <a:t>2</a:t>
            </a:r>
            <a:r>
              <a:rPr lang="en-AU" sz="1000" dirty="0">
                <a:solidFill>
                  <a:srgbClr val="57575A"/>
                </a:solidFill>
                <a:latin typeface="Calibri" panose="020F0502020204030204" pitchFamily="34" charset="0"/>
                <a:cs typeface="Calibri" panose="020F0502020204030204" pitchFamily="34" charset="0"/>
              </a:rPr>
              <a:t>. How many </a:t>
            </a:r>
            <a:r>
              <a:rPr lang="en-AU" sz="1000" dirty="0" err="1">
                <a:solidFill>
                  <a:srgbClr val="57575A"/>
                </a:solidFill>
                <a:latin typeface="Calibri" panose="020F0502020204030204" pitchFamily="34" charset="0"/>
                <a:cs typeface="Calibri" panose="020F0502020204030204" pitchFamily="34" charset="0"/>
              </a:rPr>
              <a:t>MCGs</a:t>
            </a:r>
            <a:r>
              <a:rPr lang="en-AU" sz="1000" dirty="0">
                <a:solidFill>
                  <a:srgbClr val="57575A"/>
                </a:solidFill>
                <a:latin typeface="Calibri" panose="020F0502020204030204" pitchFamily="34" charset="0"/>
                <a:cs typeface="Calibri" panose="020F0502020204030204" pitchFamily="34" charset="0"/>
              </a:rPr>
              <a:t> would fit within the area covered by the </a:t>
            </a:r>
            <a:r>
              <a:rPr lang="en-AU" sz="1000" dirty="0" err="1">
                <a:solidFill>
                  <a:srgbClr val="57575A"/>
                </a:solidFill>
                <a:latin typeface="Calibri" panose="020F0502020204030204" pitchFamily="34" charset="0"/>
                <a:cs typeface="Calibri" panose="020F0502020204030204" pitchFamily="34" charset="0"/>
              </a:rPr>
              <a:t>Za’atari</a:t>
            </a:r>
            <a:r>
              <a:rPr lang="en-AU" sz="1000" dirty="0">
                <a:solidFill>
                  <a:srgbClr val="57575A"/>
                </a:solidFill>
                <a:latin typeface="Calibri" panose="020F0502020204030204" pitchFamily="34" charset="0"/>
                <a:cs typeface="Calibri" panose="020F0502020204030204" pitchFamily="34" charset="0"/>
              </a:rPr>
              <a:t> Refugee Camp?</a:t>
            </a:r>
          </a:p>
          <a:p>
            <a:pPr marL="358775">
              <a:spcBef>
                <a:spcPts val="300"/>
              </a:spcBef>
              <a:spcAft>
                <a:spcPts val="300"/>
              </a:spcAft>
            </a:pPr>
            <a:r>
              <a:rPr lang="en-AU" sz="1000" dirty="0">
                <a:solidFill>
                  <a:schemeClr val="accent4"/>
                </a:solidFill>
                <a:latin typeface="Calibri" panose="020F0502020204030204" pitchFamily="34" charset="0"/>
                <a:cs typeface="Calibri" panose="020F0502020204030204" pitchFamily="34" charset="0"/>
              </a:rPr>
              <a:t>4 991 647 / 20 000 ≈ 250</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A25AC609-B568-90E1-ED49-EB21B4FF225D}"/>
              </a:ext>
              <a:ext uri="{C183D7F6-B498-43B3-948B-1728B52AA6E4}">
                <adec:decorative xmlns:adec="http://schemas.microsoft.com/office/drawing/2017/decorative" val="1"/>
              </a:ext>
            </a:extLst>
          </p:cNvPr>
          <p:cNvSpPr>
            <a:spLocks noGrp="1"/>
          </p:cNvSpPr>
          <p:nvPr>
            <p:ph type="sldNum" sz="quarter" idx="4"/>
          </p:nvPr>
        </p:nvSpPr>
        <p:spPr/>
        <p:txBody>
          <a:bodyPr/>
          <a:lstStyle/>
          <a:p>
            <a:fld id="{24F48773-4115-48EA-A802-25D4069CDE66}" type="slidenum">
              <a:rPr lang="en-AU" smtClean="0"/>
              <a:pPr/>
              <a:t>4</a:t>
            </a:fld>
            <a:endParaRPr lang="en-AU" dirty="0"/>
          </a:p>
        </p:txBody>
      </p:sp>
      <p:sp>
        <p:nvSpPr>
          <p:cNvPr id="4" name="Footer Placeholder 4">
            <a:extLst>
              <a:ext uri="{FF2B5EF4-FFF2-40B4-BE49-F238E27FC236}">
                <a16:creationId xmlns:a16="http://schemas.microsoft.com/office/drawing/2014/main" id="{D48D7890-0C39-AAD7-22D9-BFDC5202DE7E}"/>
              </a:ext>
              <a:ext uri="{C183D7F6-B498-43B3-948B-1728B52AA6E4}">
                <adec:decorative xmlns:adec="http://schemas.microsoft.com/office/drawing/2017/decorative" val="1"/>
              </a:ext>
            </a:extLst>
          </p:cNvPr>
          <p:cNvSpPr>
            <a:spLocks noGrp="1"/>
          </p:cNvSpPr>
          <p:nvPr>
            <p:ph type="ftr" sz="quarter" idx="3"/>
          </p:nvPr>
        </p:nvSpPr>
        <p:spPr>
          <a:xfrm>
            <a:off x="549275" y="9182100"/>
            <a:ext cx="5148000" cy="220317"/>
          </a:xfrm>
        </p:spPr>
        <p:txBody>
          <a:bodyPr/>
          <a:lstStyle/>
          <a:p>
            <a:r>
              <a:rPr lang="en-AU" dirty="0">
                <a:solidFill>
                  <a:schemeClr val="bg1"/>
                </a:solidFill>
              </a:rPr>
              <a:t>Satellites – The eyes in the sky </a:t>
            </a:r>
            <a:r>
              <a:rPr lang="en-US" dirty="0"/>
              <a:t>TEACHER GUIDE</a:t>
            </a:r>
            <a:endParaRPr lang="en-AU" dirty="0"/>
          </a:p>
        </p:txBody>
      </p:sp>
      <p:sp>
        <p:nvSpPr>
          <p:cNvPr id="5" name="Title 4">
            <a:extLst>
              <a:ext uri="{FF2B5EF4-FFF2-40B4-BE49-F238E27FC236}">
                <a16:creationId xmlns:a16="http://schemas.microsoft.com/office/drawing/2014/main" id="{6EAAF6EB-608A-FA55-B803-5BD6286AFF05}"/>
              </a:ext>
            </a:extLst>
          </p:cNvPr>
          <p:cNvSpPr>
            <a:spLocks noGrp="1"/>
          </p:cNvSpPr>
          <p:nvPr>
            <p:ph type="title" idx="4294967295"/>
          </p:nvPr>
        </p:nvSpPr>
        <p:spPr>
          <a:xfrm>
            <a:off x="471488" y="-1914525"/>
            <a:ext cx="5915025" cy="1914525"/>
          </a:xfrm>
          <a:prstGeom prst="rect">
            <a:avLst/>
          </a:prstGeom>
        </p:spPr>
        <p:txBody>
          <a:bodyPr anchor="b"/>
          <a:lstStyle/>
          <a:p>
            <a:r>
              <a:rPr lang="en-US" sz="3600" b="1" dirty="0">
                <a:solidFill>
                  <a:schemeClr val="accent5"/>
                </a:solidFill>
                <a:latin typeface="Open Sans" pitchFamily="2" charset="0"/>
                <a:ea typeface="Open Sans" pitchFamily="2" charset="0"/>
                <a:cs typeface="Open Sans" pitchFamily="2" charset="0"/>
              </a:rPr>
              <a:t>Satellites: The eyes in the sky – page 4</a:t>
            </a:r>
            <a:endParaRPr lang="en-AU" dirty="0"/>
          </a:p>
        </p:txBody>
      </p:sp>
      <p:pic>
        <p:nvPicPr>
          <p:cNvPr id="10" name="Graphic 9">
            <a:extLst>
              <a:ext uri="{FF2B5EF4-FFF2-40B4-BE49-F238E27FC236}">
                <a16:creationId xmlns:a16="http://schemas.microsoft.com/office/drawing/2014/main" id="{86B714D1-DE91-A534-1DF8-A38A7CD97A99}"/>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5873" t="14052" r="14286" b="16106"/>
          <a:stretch/>
        </p:blipFill>
        <p:spPr>
          <a:xfrm>
            <a:off x="2685625" y="482466"/>
            <a:ext cx="551146" cy="551146"/>
          </a:xfrm>
          <a:prstGeom prst="rect">
            <a:avLst/>
          </a:prstGeom>
        </p:spPr>
      </p:pic>
      <p:pic>
        <p:nvPicPr>
          <p:cNvPr id="19" name="Picture 18">
            <a:extLst>
              <a:ext uri="{FF2B5EF4-FFF2-40B4-BE49-F238E27FC236}">
                <a16:creationId xmlns:a16="http://schemas.microsoft.com/office/drawing/2014/main" id="{8897C295-542D-67D1-211E-DFFAAA9CDD7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9468" y="4521316"/>
            <a:ext cx="179705" cy="179705"/>
          </a:xfrm>
          <a:prstGeom prst="rect">
            <a:avLst/>
          </a:prstGeom>
        </p:spPr>
      </p:pic>
      <p:pic>
        <p:nvPicPr>
          <p:cNvPr id="22" name="Picture 21">
            <a:extLst>
              <a:ext uri="{FF2B5EF4-FFF2-40B4-BE49-F238E27FC236}">
                <a16:creationId xmlns:a16="http://schemas.microsoft.com/office/drawing/2014/main" id="{1F8E8FEF-BA33-E3B4-0A6E-B2ADDC5C0332}"/>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9342" t="5783" r="15289" b="11588"/>
          <a:stretch/>
        </p:blipFill>
        <p:spPr bwMode="auto">
          <a:xfrm>
            <a:off x="2758932" y="5304036"/>
            <a:ext cx="212090" cy="186690"/>
          </a:xfrm>
          <a:prstGeom prst="rect">
            <a:avLst/>
          </a:prstGeom>
          <a:ln>
            <a:noFill/>
          </a:ln>
          <a:extLst>
            <a:ext uri="{53640926-AAD7-44D8-BBD7-CCE9431645EC}">
              <a14:shadowObscured xmlns:a14="http://schemas.microsoft.com/office/drawing/2010/main"/>
            </a:ext>
          </a:extLst>
        </p:spPr>
      </p:pic>
      <p:pic>
        <p:nvPicPr>
          <p:cNvPr id="25" name="Picture 24">
            <a:extLst>
              <a:ext uri="{FF2B5EF4-FFF2-40B4-BE49-F238E27FC236}">
                <a16:creationId xmlns:a16="http://schemas.microsoft.com/office/drawing/2014/main" id="{12E21E58-109F-4108-5092-805CB0ECD5F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1164" y="5928224"/>
            <a:ext cx="215900" cy="168910"/>
          </a:xfrm>
          <a:prstGeom prst="rect">
            <a:avLst/>
          </a:prstGeom>
        </p:spPr>
      </p:pic>
      <p:pic>
        <p:nvPicPr>
          <p:cNvPr id="26" name="Graphic 25">
            <a:extLst>
              <a:ext uri="{FF2B5EF4-FFF2-40B4-BE49-F238E27FC236}">
                <a16:creationId xmlns:a16="http://schemas.microsoft.com/office/drawing/2014/main" id="{73E794E0-F4DC-9D32-2840-59E776A55FC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48805" y="3174217"/>
            <a:ext cx="430516" cy="430516"/>
          </a:xfrm>
          <a:prstGeom prst="rect">
            <a:avLst/>
          </a:prstGeom>
        </p:spPr>
      </p:pic>
    </p:spTree>
    <p:extLst>
      <p:ext uri="{BB962C8B-B14F-4D97-AF65-F5344CB8AC3E}">
        <p14:creationId xmlns:p14="http://schemas.microsoft.com/office/powerpoint/2010/main" val="2399409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2098C9-FB73-4283-61C4-9D1A6E8CD3ED}"/>
              </a:ext>
            </a:extLst>
          </p:cNvPr>
          <p:cNvSpPr txBox="1"/>
          <p:nvPr/>
        </p:nvSpPr>
        <p:spPr>
          <a:xfrm>
            <a:off x="552092" y="560563"/>
            <a:ext cx="5756634" cy="4223446"/>
          </a:xfrm>
          <a:prstGeom prst="rect">
            <a:avLst/>
          </a:prstGeom>
          <a:solidFill>
            <a:schemeClr val="bg1"/>
          </a:solidFill>
        </p:spPr>
        <p:txBody>
          <a:bodyPr wrap="square" lIns="72000" tIns="72000" rIns="72000" bIns="72000">
            <a:spAutoFit/>
          </a:bodyPr>
          <a:lstStyle/>
          <a:p>
            <a:pPr marL="179388" indent="-179388">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2.	Open </a:t>
            </a:r>
            <a:r>
              <a:rPr lang="en-AU" sz="1000" dirty="0">
                <a:solidFill>
                  <a:srgbClr val="57575A"/>
                </a:solidFill>
                <a:latin typeface="Calibri" panose="020F0502020204030204" pitchFamily="34" charset="0"/>
                <a:cs typeface="Calibri" panose="020F0502020204030204" pitchFamily="34" charset="0"/>
                <a:hlinkClick r:id="rId2"/>
              </a:rPr>
              <a:t>World Imagery </a:t>
            </a:r>
            <a:r>
              <a:rPr lang="en-AU" sz="1000" dirty="0" err="1">
                <a:solidFill>
                  <a:srgbClr val="57575A"/>
                </a:solidFill>
                <a:latin typeface="Calibri" panose="020F0502020204030204" pitchFamily="34" charset="0"/>
                <a:cs typeface="Calibri" panose="020F0502020204030204" pitchFamily="34" charset="0"/>
                <a:hlinkClick r:id="rId2"/>
              </a:rPr>
              <a:t>Wayback</a:t>
            </a:r>
            <a:r>
              <a:rPr lang="en-AU" sz="1000" dirty="0">
                <a:solidFill>
                  <a:srgbClr val="57575A"/>
                </a:solidFill>
                <a:latin typeface="Calibri" panose="020F0502020204030204" pitchFamily="34" charset="0"/>
                <a:cs typeface="Calibri" panose="020F0502020204030204" pitchFamily="34" charset="0"/>
                <a:hlinkClick r:id="rId2"/>
              </a:rPr>
              <a:t> </a:t>
            </a:r>
            <a:r>
              <a:rPr lang="en-AU" sz="1000" dirty="0">
                <a:solidFill>
                  <a:srgbClr val="57575A"/>
                </a:solidFill>
                <a:latin typeface="Calibri" panose="020F0502020204030204" pitchFamily="34" charset="0"/>
                <a:cs typeface="Calibri" panose="020F0502020204030204" pitchFamily="34" charset="0"/>
              </a:rPr>
              <a:t>Type in Mogo, NSW in the Find address or place, and open the link  which appears. Using the timeline down the left of the screen answer the following.</a:t>
            </a:r>
          </a:p>
          <a:p>
            <a:pPr marL="179388" indent="-179388">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	One useful feature of the World Imagery </a:t>
            </a:r>
            <a:r>
              <a:rPr lang="en-AU" sz="1000" dirty="0" err="1">
                <a:solidFill>
                  <a:srgbClr val="57575A"/>
                </a:solidFill>
                <a:latin typeface="Calibri" panose="020F0502020204030204" pitchFamily="34" charset="0"/>
                <a:cs typeface="Calibri" panose="020F0502020204030204" pitchFamily="34" charset="0"/>
              </a:rPr>
              <a:t>Wayback</a:t>
            </a:r>
            <a:r>
              <a:rPr lang="en-AU" sz="1000" dirty="0">
                <a:solidFill>
                  <a:srgbClr val="57575A"/>
                </a:solidFill>
                <a:latin typeface="Calibri" panose="020F0502020204030204" pitchFamily="34" charset="0"/>
                <a:cs typeface="Calibri" panose="020F0502020204030204" pitchFamily="34" charset="0"/>
              </a:rPr>
              <a:t> platform is the Toggle Swipe Mode. This allows users to select two different dates and compare changes between the 2 dates. As an example, the area around Mogo in NSW was severely affected by the severe bushfires in late 2019. The fire damage captured in an image from an Earth Observation satellite is not that obvious when viewed alone. By selecting dates prior to the fire and after the fire passed through, the impact is far more apparent.</a:t>
            </a:r>
          </a:p>
          <a:p>
            <a:pPr marL="358775" indent="-179388">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a.	Using the Toggle Swipe Mode identify which of the ‘before and after’ dates give the clearest indication of fire damage. </a:t>
            </a:r>
            <a:r>
              <a:rPr lang="en-AU" sz="1000" b="1" dirty="0">
                <a:solidFill>
                  <a:srgbClr val="57575A"/>
                </a:solidFill>
                <a:latin typeface="Calibri" panose="020F0502020204030204" pitchFamily="34" charset="0"/>
                <a:cs typeface="Calibri" panose="020F0502020204030204" pitchFamily="34" charset="0"/>
              </a:rPr>
              <a:t>NOTE</a:t>
            </a:r>
            <a:r>
              <a:rPr lang="en-AU" sz="1000" dirty="0">
                <a:solidFill>
                  <a:srgbClr val="57575A"/>
                </a:solidFill>
                <a:latin typeface="Calibri" panose="020F0502020204030204" pitchFamily="34" charset="0"/>
                <a:cs typeface="Calibri" panose="020F0502020204030204" pitchFamily="34" charset="0"/>
              </a:rPr>
              <a:t> The actual date the image was captured is revealed by right clicking on the satellite image either side of the toggle.</a:t>
            </a:r>
          </a:p>
          <a:p>
            <a:pPr marL="358775" indent="-179388">
              <a:spcBef>
                <a:spcPts val="300"/>
              </a:spcBef>
              <a:spcAft>
                <a:spcPts val="300"/>
              </a:spcAft>
            </a:pPr>
            <a:r>
              <a:rPr lang="en-AU" sz="1000" dirty="0">
                <a:solidFill>
                  <a:schemeClr val="accent4"/>
                </a:solidFill>
                <a:latin typeface="Calibri" panose="020F0502020204030204" pitchFamily="34" charset="0"/>
                <a:cs typeface="Calibri" panose="020F0502020204030204" pitchFamily="34" charset="0"/>
              </a:rPr>
              <a:t>	2021-02-24 and 2020-01-30 NOTE The images were recorded 2020-03-15 and 2019-07-23 respectively</a:t>
            </a:r>
          </a:p>
          <a:p>
            <a:pPr marL="358775" indent="-179388">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b.	Imagine you are a member of the emergency services monitoring the fire behaviour using live satellite images. What advice would you have given to anyone planning to use Mitchells Road while the fire was burning in the area around Mogo.</a:t>
            </a:r>
          </a:p>
          <a:p>
            <a:pPr marL="358775" indent="-179388">
              <a:spcBef>
                <a:spcPts val="300"/>
              </a:spcBef>
              <a:spcAft>
                <a:spcPts val="300"/>
              </a:spcAft>
            </a:pPr>
            <a:r>
              <a:rPr lang="en-AU" sz="1000" dirty="0">
                <a:solidFill>
                  <a:schemeClr val="accent4"/>
                </a:solidFill>
                <a:latin typeface="Calibri" panose="020F0502020204030204" pitchFamily="34" charset="0"/>
                <a:cs typeface="Calibri" panose="020F0502020204030204" pitchFamily="34" charset="0"/>
              </a:rPr>
              <a:t>	The area between Mitchells Rd, Tomakin Rd, and the Princess Hwy/Sydney St were badly impacted by the fires. It’s highly likely anyone in the vicinity would have been advised to avoid this area.</a:t>
            </a:r>
          </a:p>
          <a:p>
            <a:pPr marL="358775" indent="-179388">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c.	The owners of Mogo Zoo (Wildlife Park) were justifiably concerned for the welfare of their animals. What man made structure may have provided a break between the zoo and the area impacted by the fire?</a:t>
            </a:r>
          </a:p>
          <a:p>
            <a:pPr marL="358775" indent="-179388">
              <a:spcBef>
                <a:spcPts val="300"/>
              </a:spcBef>
              <a:spcAft>
                <a:spcPts val="300"/>
              </a:spcAft>
            </a:pPr>
            <a:r>
              <a:rPr lang="en-AU" sz="1000" dirty="0">
                <a:solidFill>
                  <a:schemeClr val="accent4"/>
                </a:solidFill>
                <a:latin typeface="Calibri" panose="020F0502020204030204" pitchFamily="34" charset="0"/>
                <a:cs typeface="Calibri" panose="020F0502020204030204" pitchFamily="34" charset="0"/>
              </a:rPr>
              <a:t>	The Tomakin Rd may have proved crucial as a fire break between the fire and the zoo. It’s highly likely other prevailing conditions would have been influential during the fires, such as wind direction, humidity etc.</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4292F73-C5B7-DFE1-DD90-8F386A3444D8}"/>
              </a:ext>
            </a:extLst>
          </p:cNvPr>
          <p:cNvSpPr txBox="1"/>
          <p:nvPr/>
        </p:nvSpPr>
        <p:spPr>
          <a:xfrm>
            <a:off x="549274" y="8699744"/>
            <a:ext cx="4168005" cy="253128"/>
          </a:xfrm>
          <a:prstGeom prst="rect">
            <a:avLst/>
          </a:prstGeom>
          <a:noFill/>
        </p:spPr>
        <p:txBody>
          <a:bodyPr wrap="square" lIns="72000" tIns="72000" rIns="72000" bIns="72000">
            <a:spAutoFit/>
          </a:bodyPr>
          <a:lstStyle/>
          <a:p>
            <a:r>
              <a:rPr lang="en-AU" sz="700" baseline="300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3</a:t>
            </a:r>
            <a:r>
              <a:rPr lang="en-AU" sz="7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 </a:t>
            </a:r>
            <a:r>
              <a:rPr lang="en-AU" sz="700" u="sng"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https://</a:t>
            </a:r>
            <a:r>
              <a:rPr lang="en-AU" sz="700" u="sng" dirty="0" err="1">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www.unhcr.org</a:t>
            </a:r>
            <a:r>
              <a:rPr lang="en-AU" sz="700" u="sng"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/news/stories/</a:t>
            </a:r>
            <a:r>
              <a:rPr lang="en-AU" sz="700" u="sng" dirty="0" err="1">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jordans</a:t>
            </a:r>
            <a:r>
              <a:rPr lang="en-AU" sz="700" u="sng"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a:t>
            </a:r>
            <a:r>
              <a:rPr lang="en-AU" sz="700" u="sng" dirty="0" err="1">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zaatari</a:t>
            </a:r>
            <a:r>
              <a:rPr lang="en-AU" sz="700" u="sng"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-refugee-camp-10-facts-10-years</a:t>
            </a:r>
            <a:endParaRPr lang="en-AU" sz="7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F569F9F-AB46-DAAA-D45E-919447509A10}"/>
              </a:ext>
            </a:extLst>
          </p:cNvPr>
          <p:cNvSpPr txBox="1"/>
          <p:nvPr/>
        </p:nvSpPr>
        <p:spPr>
          <a:xfrm>
            <a:off x="549275" y="9304308"/>
            <a:ext cx="5400000" cy="397743"/>
          </a:xfrm>
          <a:prstGeom prst="rect">
            <a:avLst/>
          </a:prstGeom>
        </p:spPr>
        <p:txBody>
          <a:bodyPr vert="horz" lIns="72000" tIns="72000" rIns="72000" bIns="72000" rtlCol="0" anchor="t"/>
          <a:lstStyle>
            <a:defPPr>
              <a:defRPr lang="en-US"/>
            </a:defPPr>
            <a:lvl1pPr>
              <a:defRPr sz="800" cap="all" baseline="0">
                <a:solidFill>
                  <a:schemeClr val="bg1"/>
                </a:solidFill>
              </a:defRPr>
            </a:lvl1pPr>
          </a:lstStyle>
          <a:p>
            <a:r>
              <a:rPr lang="en-AU" sz="1000" b="1" cap="none" dirty="0">
                <a:solidFill>
                  <a:schemeClr val="accent1"/>
                </a:solidFill>
              </a:rPr>
              <a:t>SPACE CAREERS WAYFINDER IS A COLLABORATION BETWEEN </a:t>
            </a:r>
            <a:br>
              <a:rPr lang="en-AU" sz="1000" b="1" cap="none" dirty="0">
                <a:solidFill>
                  <a:schemeClr val="accent1"/>
                </a:solidFill>
              </a:rPr>
            </a:br>
            <a:r>
              <a:rPr lang="en-AU" sz="1000" b="1" cap="none" dirty="0">
                <a:solidFill>
                  <a:schemeClr val="accent1"/>
                </a:solidFill>
              </a:rPr>
              <a:t>THE CSIRO AND THE AUSTRALIAN NATIONAL UNIVERSITY</a:t>
            </a:r>
          </a:p>
        </p:txBody>
      </p:sp>
      <p:sp>
        <p:nvSpPr>
          <p:cNvPr id="3" name="Slide Number Placeholder 2">
            <a:extLst>
              <a:ext uri="{FF2B5EF4-FFF2-40B4-BE49-F238E27FC236}">
                <a16:creationId xmlns:a16="http://schemas.microsoft.com/office/drawing/2014/main" id="{A25AC609-B568-90E1-ED49-EB21B4FF225D}"/>
              </a:ext>
              <a:ext uri="{C183D7F6-B498-43B3-948B-1728B52AA6E4}">
                <adec:decorative xmlns:adec="http://schemas.microsoft.com/office/drawing/2017/decorative" val="1"/>
              </a:ext>
            </a:extLst>
          </p:cNvPr>
          <p:cNvSpPr>
            <a:spLocks noGrp="1"/>
          </p:cNvSpPr>
          <p:nvPr>
            <p:ph type="sldNum" sz="quarter" idx="4"/>
          </p:nvPr>
        </p:nvSpPr>
        <p:spPr/>
        <p:txBody>
          <a:bodyPr/>
          <a:lstStyle/>
          <a:p>
            <a:fld id="{24F48773-4115-48EA-A802-25D4069CDE66}" type="slidenum">
              <a:rPr lang="en-AU" smtClean="0"/>
              <a:pPr/>
              <a:t>5</a:t>
            </a:fld>
            <a:endParaRPr lang="en-AU" dirty="0"/>
          </a:p>
        </p:txBody>
      </p:sp>
      <p:sp>
        <p:nvSpPr>
          <p:cNvPr id="4" name="Footer Placeholder 4">
            <a:extLst>
              <a:ext uri="{FF2B5EF4-FFF2-40B4-BE49-F238E27FC236}">
                <a16:creationId xmlns:a16="http://schemas.microsoft.com/office/drawing/2014/main" id="{D48D7890-0C39-AAD7-22D9-BFDC5202DE7E}"/>
              </a:ext>
              <a:ext uri="{C183D7F6-B498-43B3-948B-1728B52AA6E4}">
                <adec:decorative xmlns:adec="http://schemas.microsoft.com/office/drawing/2017/decorative" val="1"/>
              </a:ext>
            </a:extLst>
          </p:cNvPr>
          <p:cNvSpPr>
            <a:spLocks noGrp="1"/>
          </p:cNvSpPr>
          <p:nvPr>
            <p:ph type="ftr" sz="quarter" idx="3"/>
          </p:nvPr>
        </p:nvSpPr>
        <p:spPr>
          <a:xfrm>
            <a:off x="549275" y="9182100"/>
            <a:ext cx="5148000" cy="220317"/>
          </a:xfrm>
        </p:spPr>
        <p:txBody>
          <a:bodyPr/>
          <a:lstStyle/>
          <a:p>
            <a:r>
              <a:rPr lang="en-AU" dirty="0">
                <a:solidFill>
                  <a:schemeClr val="bg1"/>
                </a:solidFill>
              </a:rPr>
              <a:t>Satellites – The eyes in the sky </a:t>
            </a:r>
            <a:r>
              <a:rPr lang="en-US" dirty="0"/>
              <a:t>TEACHER GUIDE</a:t>
            </a:r>
            <a:endParaRPr lang="en-AU" dirty="0"/>
          </a:p>
        </p:txBody>
      </p:sp>
      <p:sp>
        <p:nvSpPr>
          <p:cNvPr id="8" name="Title 7">
            <a:extLst>
              <a:ext uri="{FF2B5EF4-FFF2-40B4-BE49-F238E27FC236}">
                <a16:creationId xmlns:a16="http://schemas.microsoft.com/office/drawing/2014/main" id="{39C4BAB2-23CF-FAEC-A2F0-F7CD76F06AA3}"/>
              </a:ext>
            </a:extLst>
          </p:cNvPr>
          <p:cNvSpPr>
            <a:spLocks noGrp="1"/>
          </p:cNvSpPr>
          <p:nvPr>
            <p:ph type="title" idx="4294967295"/>
          </p:nvPr>
        </p:nvSpPr>
        <p:spPr>
          <a:xfrm>
            <a:off x="471488" y="-1914525"/>
            <a:ext cx="5915025" cy="1914525"/>
          </a:xfrm>
          <a:prstGeom prst="rect">
            <a:avLst/>
          </a:prstGeom>
        </p:spPr>
        <p:txBody>
          <a:bodyPr anchor="b"/>
          <a:lstStyle/>
          <a:p>
            <a:r>
              <a:rPr lang="en-US" sz="3600" b="1" dirty="0">
                <a:solidFill>
                  <a:schemeClr val="accent5"/>
                </a:solidFill>
                <a:latin typeface="Open Sans" pitchFamily="2" charset="0"/>
                <a:ea typeface="Open Sans" pitchFamily="2" charset="0"/>
                <a:cs typeface="Open Sans" pitchFamily="2" charset="0"/>
              </a:rPr>
              <a:t>Satellites: The eyes in the sky – page 5</a:t>
            </a:r>
            <a:endParaRPr lang="en-AU" dirty="0"/>
          </a:p>
        </p:txBody>
      </p:sp>
      <p:cxnSp>
        <p:nvCxnSpPr>
          <p:cNvPr id="6" name="Straight Connector 5">
            <a:extLst>
              <a:ext uri="{FF2B5EF4-FFF2-40B4-BE49-F238E27FC236}">
                <a16:creationId xmlns:a16="http://schemas.microsoft.com/office/drawing/2014/main" id="{4B84ED91-222B-8778-0B93-6080C0C88B0D}"/>
              </a:ext>
              <a:ext uri="{C183D7F6-B498-43B3-948B-1728B52AA6E4}">
                <adec:decorative xmlns:adec="http://schemas.microsoft.com/office/drawing/2017/decorative" val="1"/>
              </a:ext>
            </a:extLst>
          </p:cNvPr>
          <p:cNvCxnSpPr/>
          <p:nvPr/>
        </p:nvCxnSpPr>
        <p:spPr>
          <a:xfrm>
            <a:off x="549274" y="8686647"/>
            <a:ext cx="37905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4923834"/>
      </p:ext>
    </p:extLst>
  </p:cSld>
  <p:clrMapOvr>
    <a:masterClrMapping/>
  </p:clrMapOvr>
</p:sld>
</file>

<file path=ppt/theme/theme1.xml><?xml version="1.0" encoding="utf-8"?>
<a:theme xmlns:a="http://schemas.openxmlformats.org/drawingml/2006/main" name="Office Theme">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_Resources">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3369D1CD1B61448F62ED7191B0A361" ma:contentTypeVersion="11" ma:contentTypeDescription="Create a new document." ma:contentTypeScope="" ma:versionID="9fa718f4d8f4bbefcc64bedee5bfc52e">
  <xsd:schema xmlns:xsd="http://www.w3.org/2001/XMLSchema" xmlns:xs="http://www.w3.org/2001/XMLSchema" xmlns:p="http://schemas.microsoft.com/office/2006/metadata/properties" xmlns:ns2="ebbfb97d-8400-4246-978d-8b68e4a1ec72" xmlns:ns3="a774ea9e-c034-4ea9-adc9-463ee3fef49f" targetNamespace="http://schemas.microsoft.com/office/2006/metadata/properties" ma:root="true" ma:fieldsID="196f744a603421bb36edf33224f8f500" ns2:_="" ns3:_="">
    <xsd:import namespace="ebbfb97d-8400-4246-978d-8b68e4a1ec72"/>
    <xsd:import namespace="a774ea9e-c034-4ea9-adc9-463ee3fef49f"/>
    <xsd:element name="properties">
      <xsd:complexType>
        <xsd:sequence>
          <xsd:element name="documentManagement">
            <xsd:complexType>
              <xsd:all>
                <xsd:element ref="ns2:_dlc_DocId" minOccurs="0"/>
                <xsd:element ref="ns2:_dlc_DocIdUrl" minOccurs="0"/>
                <xsd:element ref="ns2:_dlc_DocIdPersistId" minOccurs="0"/>
                <xsd:element ref="ns3:Programname" minOccurs="0"/>
                <xsd:element ref="ns3:Resourcetype" minOccurs="0"/>
                <xsd:element ref="ns3:Evaluation" minOccurs="0"/>
                <xsd:element ref="ns3:MediaServiceMetadata" minOccurs="0"/>
                <xsd:element ref="ns3:MediaServiceFastMetadata" minOccurs="0"/>
                <xsd:element ref="ns3:MediaServiceObjectDetectorVersions" minOccurs="0"/>
                <xsd:element ref="ns3:MediaServiceSearchProperties" minOccurs="0"/>
                <xsd:element ref="ns2:SharedWithUsers" minOccurs="0"/>
                <xsd:element ref="ns2:SharedWithDetails" minOccurs="0"/>
                <xsd:element ref="ns3: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fb97d-8400-4246-978d-8b68e4a1ec7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74ea9e-c034-4ea9-adc9-463ee3fef49f" elementFormDefault="qualified">
    <xsd:import namespace="http://schemas.microsoft.com/office/2006/documentManagement/types"/>
    <xsd:import namespace="http://schemas.microsoft.com/office/infopath/2007/PartnerControls"/>
    <xsd:element name="Programname" ma:index="11" nillable="true" ma:displayName="Owner of resource" ma:format="Dropdown" ma:internalName="Programname">
      <xsd:complexType>
        <xsd:complexContent>
          <xsd:extension base="dms:MultiChoiceFillIn">
            <xsd:sequence>
              <xsd:element name="Value" maxOccurs="unbounded" minOccurs="0" nillable="true">
                <xsd:simpleType>
                  <xsd:union memberTypes="dms:Text">
                    <xsd:simpleType>
                      <xsd:restriction base="dms:Choice">
                        <xsd:enumeration value="Digital Careers"/>
                        <xsd:enumeration value="STEM Together"/>
                        <xsd:enumeration value="STEM Professionals in Schools"/>
                        <xsd:enumeration value="GenSTEM"/>
                        <xsd:enumeration value="Legacy"/>
                        <xsd:enumeration value="CEdO Comms"/>
                      </xsd:restriction>
                    </xsd:simpleType>
                  </xsd:union>
                </xsd:simpleType>
              </xsd:element>
            </xsd:sequence>
          </xsd:extension>
        </xsd:complexContent>
      </xsd:complexType>
    </xsd:element>
    <xsd:element name="Resourcetype" ma:index="12" nillable="true" ma:displayName="Resource type" ma:format="Dropdown" ma:internalName="Resourcetype">
      <xsd:complexType>
        <xsd:complexContent>
          <xsd:extension base="dms:MultiChoice">
            <xsd:sequence>
              <xsd:element name="Value" maxOccurs="unbounded" minOccurs="0" nillable="true">
                <xsd:simpleType>
                  <xsd:restriction base="dms:Choice">
                    <xsd:enumeration value="Video resource"/>
                    <xsd:enumeration value="Student resource"/>
                    <xsd:enumeration value="Teacher resource"/>
                  </xsd:restriction>
                </xsd:simpleType>
              </xsd:element>
            </xsd:sequence>
          </xsd:extension>
        </xsd:complexContent>
      </xsd:complexType>
    </xsd:element>
    <xsd:element name="Evaluation" ma:index="14" nillable="true" ma:displayName="Status" ma:format="Dropdown" ma:internalName="Evaluation">
      <xsd:simpleType>
        <xsd:restriction base="dms:Choice">
          <xsd:enumeration value="Requires Review"/>
          <xsd:enumeration value="Live on Library"/>
          <xsd:enumeration value="Admin"/>
          <xsd:enumeration value="Awaiting QA Panel"/>
          <xsd:enumeration value="Internal Document"/>
        </xsd:restriction>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Notes" ma:index="21" nillable="true" ma:displayName="Notes" ma:format="Dropdown" ma:internalName="Note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3"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ebbfb97d-8400-4246-978d-8b68e4a1ec72">ZE3VX6JE3FAU-1152004265-301</_dlc_DocId>
    <_dlc_DocIdUrl xmlns="ebbfb97d-8400-4246-978d-8b68e4a1ec72">
      <Url>https://csiroau.sharepoint.com/sites/CSIROEducationOutreach2/_layouts/15/DocIdRedir.aspx?ID=ZE3VX6JE3FAU-1152004265-301</Url>
      <Description>ZE3VX6JE3FAU-1152004265-301</Description>
    </_dlc_DocIdUrl>
    <Resourcetype xmlns="a774ea9e-c034-4ea9-adc9-463ee3fef49f" xsi:nil="true"/>
    <Evaluation xmlns="a774ea9e-c034-4ea9-adc9-463ee3fef49f" xsi:nil="true"/>
    <Programname xmlns="a774ea9e-c034-4ea9-adc9-463ee3fef49f" xsi:nil="true"/>
    <Notes xmlns="a774ea9e-c034-4ea9-adc9-463ee3fef49f" xsi:nil="true"/>
  </documentManagement>
</p:properties>
</file>

<file path=customXml/itemProps1.xml><?xml version="1.0" encoding="utf-8"?>
<ds:datastoreItem xmlns:ds="http://schemas.openxmlformats.org/officeDocument/2006/customXml" ds:itemID="{B641253C-C187-45E1-A060-1B112C4BB4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fb97d-8400-4246-978d-8b68e4a1ec72"/>
    <ds:schemaRef ds:uri="a774ea9e-c034-4ea9-adc9-463ee3fef4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7C5A5E-E97C-4392-B965-FEB4AE35892D}">
  <ds:schemaRefs>
    <ds:schemaRef ds:uri="http://schemas.microsoft.com/sharepoint/events"/>
  </ds:schemaRefs>
</ds:datastoreItem>
</file>

<file path=customXml/itemProps3.xml><?xml version="1.0" encoding="utf-8"?>
<ds:datastoreItem xmlns:ds="http://schemas.openxmlformats.org/officeDocument/2006/customXml" ds:itemID="{B59F2961-BC11-4EC1-A497-42F8D4A6EC3F}">
  <ds:schemaRefs>
    <ds:schemaRef ds:uri="http://schemas.microsoft.com/sharepoint/v3/contenttype/forms"/>
  </ds:schemaRefs>
</ds:datastoreItem>
</file>

<file path=customXml/itemProps4.xml><?xml version="1.0" encoding="utf-8"?>
<ds:datastoreItem xmlns:ds="http://schemas.openxmlformats.org/officeDocument/2006/customXml" ds:itemID="{580AC740-B64C-466A-AF9C-381E043142FE}">
  <ds:schemaRefs>
    <ds:schemaRef ds:uri="http://purl.org/dc/terms/"/>
    <ds:schemaRef ds:uri="http://schemas.microsoft.com/office/2006/documentManagement/types"/>
    <ds:schemaRef ds:uri="http://schemas.openxmlformats.org/package/2006/metadata/core-properties"/>
    <ds:schemaRef ds:uri="http://www.w3.org/XML/1998/namespace"/>
    <ds:schemaRef ds:uri="cbf74718-704d-415e-8c81-199debd1d983"/>
    <ds:schemaRef ds:uri="16086451-6d37-4935-be9a-a54fea279158"/>
    <ds:schemaRef ds:uri="http://schemas.microsoft.com/office/infopath/2007/PartnerControls"/>
    <ds:schemaRef ds:uri="http://schemas.microsoft.com/office/2006/metadata/properties"/>
    <ds:schemaRef ds:uri="http://purl.org/dc/dcmitype/"/>
    <ds:schemaRef ds:uri="http://purl.org/dc/elements/1.1/"/>
    <ds:schemaRef ds:uri="ebbfb97d-8400-4246-978d-8b68e4a1ec72"/>
    <ds:schemaRef ds:uri="a774ea9e-c034-4ea9-adc9-463ee3fef49f"/>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273</TotalTime>
  <Words>1617</Words>
  <PresentationFormat>A4 Paper (210x297 mm)</PresentationFormat>
  <Paragraphs>197</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Open Sans</vt:lpstr>
      <vt:lpstr>Office Theme</vt:lpstr>
      <vt:lpstr>Space Careers Wayfinder Satellites: The eyes in the sky</vt:lpstr>
      <vt:lpstr>Satellites: The eyes in the sky – page 2</vt:lpstr>
      <vt:lpstr>Satellites: The eyes in the sky – page 3</vt:lpstr>
      <vt:lpstr>Satellites: The eyes in the sky – page 4</vt:lpstr>
      <vt:lpstr>Satellites: The eyes in the sky – page 5</vt:lpstr>
    </vt:vector>
  </TitlesOfParts>
  <Company>CSIRO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Satellites the eyes in the sky teacher resource</dc:title>
  <dcterms:created xsi:type="dcterms:W3CDTF">2023-04-19T21:44:39Z</dcterms:created>
  <dcterms:modified xsi:type="dcterms:W3CDTF">2024-07-24T00:02:05Z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0x010100353369D1CD1B61448F62ED7191B0A361</vt:lpwstr>
  </property>
  <property fmtid="{D5CDD505-2E9C-101B-9397-08002B2CF9AE}" pid="3" name="_dlc_DocIdItemGuid">
    <vt:lpwstr>888fd972-ef0d-4534-b663-987af9c666c9</vt:lpwstr>
  </property>
  <property fmtid="{D5CDD505-2E9C-101B-9397-08002B2CF9AE}" pid="4" name="MediaServiceImageTags">
    <vt:lpwstr/>
  </property>
</Properties>
</file>