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2"/>
  </p:notesMasterIdLst>
  <p:sldIdLst>
    <p:sldId id="269" r:id="rId6"/>
    <p:sldId id="270" r:id="rId7"/>
    <p:sldId id="282" r:id="rId8"/>
    <p:sldId id="286" r:id="rId9"/>
    <p:sldId id="272" r:id="rId10"/>
    <p:sldId id="283" r:id="rId11"/>
    <p:sldId id="274" r:id="rId12"/>
    <p:sldId id="275" r:id="rId13"/>
    <p:sldId id="276" r:id="rId14"/>
    <p:sldId id="277" r:id="rId15"/>
    <p:sldId id="279" r:id="rId16"/>
    <p:sldId id="280" r:id="rId17"/>
    <p:sldId id="278" r:id="rId18"/>
    <p:sldId id="281" r:id="rId19"/>
    <p:sldId id="284" r:id="rId20"/>
    <p:sldId id="285" r:id="rId21"/>
  </p:sldIdLst>
  <p:sldSz cx="6858000" cy="9906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9" userDrawn="1">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A81411-8E01-5FD5-2AD8-99039C8591A5}" name="Flynn, Bill (Science Connect, Adelaide K. Ave)" initials="FB(CAKA" userId="S::fly035@csiro.au::863802e0-baeb-45a8-8104-a153845b13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DBD0CA-3ECA-4F40-A303-5D507F4C15D4}" v="87" dt="2024-07-30T01:36:36.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2538" y="78"/>
      </p:cViewPr>
      <p:guideLst>
        <p:guide orient="horz" pos="2349"/>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Nerissa (Science Connect, Newcastle)" userId="0504c394-0c19-49de-9df6-9a6d59b8a886" providerId="ADAL" clId="{6C8FFFC1-3DA9-431D-AF9E-62EAA927C3B6}"/>
    <pc:docChg chg="undo custSel modSld modMainMaster modNotesMaster">
      <pc:chgData name="Jones, Nerissa (Science Connect, Newcastle)" userId="0504c394-0c19-49de-9df6-9a6d59b8a886" providerId="ADAL" clId="{6C8FFFC1-3DA9-431D-AF9E-62EAA927C3B6}" dt="2024-07-05T04:33:01.058" v="91" actId="1076"/>
      <pc:docMkLst>
        <pc:docMk/>
      </pc:docMkLst>
      <pc:sldChg chg="modSp mod">
        <pc:chgData name="Jones, Nerissa (Science Connect, Newcastle)" userId="0504c394-0c19-49de-9df6-9a6d59b8a886" providerId="ADAL" clId="{6C8FFFC1-3DA9-431D-AF9E-62EAA927C3B6}" dt="2024-07-05T04:33:01.058" v="91" actId="1076"/>
        <pc:sldMkLst>
          <pc:docMk/>
          <pc:sldMk cId="1706847361" sldId="256"/>
        </pc:sldMkLst>
        <pc:spChg chg="mod">
          <ac:chgData name="Jones, Nerissa (Science Connect, Newcastle)" userId="0504c394-0c19-49de-9df6-9a6d59b8a886" providerId="ADAL" clId="{6C8FFFC1-3DA9-431D-AF9E-62EAA927C3B6}" dt="2024-07-05T04:33:01.058" v="91" actId="1076"/>
          <ac:spMkLst>
            <pc:docMk/>
            <pc:sldMk cId="1706847361" sldId="256"/>
            <ac:spMk id="5" creationId="{31834FBF-CFB9-F9BE-4EFA-A5576401F59F}"/>
          </ac:spMkLst>
        </pc:spChg>
        <pc:spChg chg="mod">
          <ac:chgData name="Jones, Nerissa (Science Connect, Newcastle)" userId="0504c394-0c19-49de-9df6-9a6d59b8a886" providerId="ADAL" clId="{6C8FFFC1-3DA9-431D-AF9E-62EAA927C3B6}" dt="2024-07-05T04:33:01.058" v="91" actId="1076"/>
          <ac:spMkLst>
            <pc:docMk/>
            <pc:sldMk cId="1706847361" sldId="256"/>
            <ac:spMk id="6" creationId="{A6217B97-624F-EAC2-D90F-8C698D7BAC4C}"/>
          </ac:spMkLst>
        </pc:spChg>
      </pc:sldChg>
      <pc:sldChg chg="modSp mod">
        <pc:chgData name="Jones, Nerissa (Science Connect, Newcastle)" userId="0504c394-0c19-49de-9df6-9a6d59b8a886" providerId="ADAL" clId="{6C8FFFC1-3DA9-431D-AF9E-62EAA927C3B6}" dt="2024-07-05T04:32:55.281" v="90" actId="1076"/>
        <pc:sldMkLst>
          <pc:docMk/>
          <pc:sldMk cId="2488786264" sldId="257"/>
        </pc:sldMkLst>
        <pc:spChg chg="mod">
          <ac:chgData name="Jones, Nerissa (Science Connect, Newcastle)" userId="0504c394-0c19-49de-9df6-9a6d59b8a886" providerId="ADAL" clId="{6C8FFFC1-3DA9-431D-AF9E-62EAA927C3B6}" dt="2024-07-05T04:32:55.281" v="90" actId="1076"/>
          <ac:spMkLst>
            <pc:docMk/>
            <pc:sldMk cId="2488786264" sldId="257"/>
            <ac:spMk id="5" creationId="{31834FBF-CFB9-F9BE-4EFA-A5576401F59F}"/>
          </ac:spMkLst>
        </pc:spChg>
        <pc:spChg chg="mod">
          <ac:chgData name="Jones, Nerissa (Science Connect, Newcastle)" userId="0504c394-0c19-49de-9df6-9a6d59b8a886" providerId="ADAL" clId="{6C8FFFC1-3DA9-431D-AF9E-62EAA927C3B6}" dt="2024-07-05T04:32:55.281" v="90" actId="1076"/>
          <ac:spMkLst>
            <pc:docMk/>
            <pc:sldMk cId="2488786264" sldId="257"/>
            <ac:spMk id="6" creationId="{A6217B97-624F-EAC2-D90F-8C698D7BAC4C}"/>
          </ac:spMkLst>
        </pc:spChg>
      </pc:sldChg>
      <pc:sldChg chg="modSp mod">
        <pc:chgData name="Jones, Nerissa (Science Connect, Newcastle)" userId="0504c394-0c19-49de-9df6-9a6d59b8a886" providerId="ADAL" clId="{6C8FFFC1-3DA9-431D-AF9E-62EAA927C3B6}" dt="2024-07-05T04:32:44.931" v="88" actId="1076"/>
        <pc:sldMkLst>
          <pc:docMk/>
          <pc:sldMk cId="4220371634" sldId="258"/>
        </pc:sldMkLst>
        <pc:spChg chg="mod">
          <ac:chgData name="Jones, Nerissa (Science Connect, Newcastle)" userId="0504c394-0c19-49de-9df6-9a6d59b8a886" providerId="ADAL" clId="{6C8FFFC1-3DA9-431D-AF9E-62EAA927C3B6}" dt="2024-07-05T04:32:44.931" v="88" actId="1076"/>
          <ac:spMkLst>
            <pc:docMk/>
            <pc:sldMk cId="4220371634" sldId="258"/>
            <ac:spMk id="5" creationId="{31834FBF-CFB9-F9BE-4EFA-A5576401F59F}"/>
          </ac:spMkLst>
        </pc:spChg>
        <pc:spChg chg="mod">
          <ac:chgData name="Jones, Nerissa (Science Connect, Newcastle)" userId="0504c394-0c19-49de-9df6-9a6d59b8a886" providerId="ADAL" clId="{6C8FFFC1-3DA9-431D-AF9E-62EAA927C3B6}" dt="2024-07-05T04:32:44.931" v="88" actId="1076"/>
          <ac:spMkLst>
            <pc:docMk/>
            <pc:sldMk cId="4220371634" sldId="258"/>
            <ac:spMk id="6" creationId="{A6217B97-624F-EAC2-D90F-8C698D7BAC4C}"/>
          </ac:spMkLst>
        </pc:spChg>
      </pc:sldChg>
      <pc:sldChg chg="modSp mod">
        <pc:chgData name="Jones, Nerissa (Science Connect, Newcastle)" userId="0504c394-0c19-49de-9df6-9a6d59b8a886" providerId="ADAL" clId="{6C8FFFC1-3DA9-431D-AF9E-62EAA927C3B6}" dt="2024-07-05T04:32:50.058" v="89" actId="1076"/>
        <pc:sldMkLst>
          <pc:docMk/>
          <pc:sldMk cId="1317219315" sldId="259"/>
        </pc:sldMkLst>
        <pc:spChg chg="mod">
          <ac:chgData name="Jones, Nerissa (Science Connect, Newcastle)" userId="0504c394-0c19-49de-9df6-9a6d59b8a886" providerId="ADAL" clId="{6C8FFFC1-3DA9-431D-AF9E-62EAA927C3B6}" dt="2024-07-05T04:32:50.058" v="89" actId="1076"/>
          <ac:spMkLst>
            <pc:docMk/>
            <pc:sldMk cId="1317219315" sldId="259"/>
            <ac:spMk id="5" creationId="{31834FBF-CFB9-F9BE-4EFA-A5576401F59F}"/>
          </ac:spMkLst>
        </pc:spChg>
        <pc:spChg chg="mod">
          <ac:chgData name="Jones, Nerissa (Science Connect, Newcastle)" userId="0504c394-0c19-49de-9df6-9a6d59b8a886" providerId="ADAL" clId="{6C8FFFC1-3DA9-431D-AF9E-62EAA927C3B6}" dt="2024-07-05T04:32:50.058" v="89" actId="1076"/>
          <ac:spMkLst>
            <pc:docMk/>
            <pc:sldMk cId="1317219315" sldId="259"/>
            <ac:spMk id="6" creationId="{A6217B97-624F-EAC2-D90F-8C698D7BAC4C}"/>
          </ac:spMkLst>
        </pc:spChg>
      </pc:sldChg>
      <pc:sldChg chg="modSp mod">
        <pc:chgData name="Jones, Nerissa (Science Connect, Newcastle)" userId="0504c394-0c19-49de-9df6-9a6d59b8a886" providerId="ADAL" clId="{6C8FFFC1-3DA9-431D-AF9E-62EAA927C3B6}" dt="2024-07-05T04:32:40.410" v="87" actId="1076"/>
        <pc:sldMkLst>
          <pc:docMk/>
          <pc:sldMk cId="2894668882" sldId="260"/>
        </pc:sldMkLst>
        <pc:spChg chg="mod">
          <ac:chgData name="Jones, Nerissa (Science Connect, Newcastle)" userId="0504c394-0c19-49de-9df6-9a6d59b8a886" providerId="ADAL" clId="{6C8FFFC1-3DA9-431D-AF9E-62EAA927C3B6}" dt="2024-07-05T04:32:40.410" v="87" actId="1076"/>
          <ac:spMkLst>
            <pc:docMk/>
            <pc:sldMk cId="2894668882" sldId="260"/>
            <ac:spMk id="5" creationId="{31834FBF-CFB9-F9BE-4EFA-A5576401F59F}"/>
          </ac:spMkLst>
        </pc:spChg>
        <pc:spChg chg="mod">
          <ac:chgData name="Jones, Nerissa (Science Connect, Newcastle)" userId="0504c394-0c19-49de-9df6-9a6d59b8a886" providerId="ADAL" clId="{6C8FFFC1-3DA9-431D-AF9E-62EAA927C3B6}" dt="2024-07-05T04:32:40.410" v="87" actId="1076"/>
          <ac:spMkLst>
            <pc:docMk/>
            <pc:sldMk cId="2894668882" sldId="260"/>
            <ac:spMk id="6" creationId="{A6217B97-624F-EAC2-D90F-8C698D7BAC4C}"/>
          </ac:spMkLst>
        </pc:spChg>
      </pc:sldChg>
      <pc:sldChg chg="modSp mod">
        <pc:chgData name="Jones, Nerissa (Science Connect, Newcastle)" userId="0504c394-0c19-49de-9df6-9a6d59b8a886" providerId="ADAL" clId="{6C8FFFC1-3DA9-431D-AF9E-62EAA927C3B6}" dt="2024-07-05T04:32:35.011" v="86" actId="1076"/>
        <pc:sldMkLst>
          <pc:docMk/>
          <pc:sldMk cId="1634603642" sldId="261"/>
        </pc:sldMkLst>
        <pc:spChg chg="mod">
          <ac:chgData name="Jones, Nerissa (Science Connect, Newcastle)" userId="0504c394-0c19-49de-9df6-9a6d59b8a886" providerId="ADAL" clId="{6C8FFFC1-3DA9-431D-AF9E-62EAA927C3B6}" dt="2024-07-05T04:32:35.011" v="86" actId="1076"/>
          <ac:spMkLst>
            <pc:docMk/>
            <pc:sldMk cId="1634603642" sldId="261"/>
            <ac:spMk id="5" creationId="{31834FBF-CFB9-F9BE-4EFA-A5576401F59F}"/>
          </ac:spMkLst>
        </pc:spChg>
        <pc:spChg chg="mod">
          <ac:chgData name="Jones, Nerissa (Science Connect, Newcastle)" userId="0504c394-0c19-49de-9df6-9a6d59b8a886" providerId="ADAL" clId="{6C8FFFC1-3DA9-431D-AF9E-62EAA927C3B6}" dt="2024-07-05T04:32:35.011" v="86" actId="1076"/>
          <ac:spMkLst>
            <pc:docMk/>
            <pc:sldMk cId="1634603642" sldId="261"/>
            <ac:spMk id="6" creationId="{A6217B97-624F-EAC2-D90F-8C698D7BAC4C}"/>
          </ac:spMkLst>
        </pc:spChg>
      </pc:sldChg>
      <pc:sldChg chg="modSp mod">
        <pc:chgData name="Jones, Nerissa (Science Connect, Newcastle)" userId="0504c394-0c19-49de-9df6-9a6d59b8a886" providerId="ADAL" clId="{6C8FFFC1-3DA9-431D-AF9E-62EAA927C3B6}" dt="2024-07-05T04:32:28.554" v="85" actId="1076"/>
        <pc:sldMkLst>
          <pc:docMk/>
          <pc:sldMk cId="2713564830" sldId="262"/>
        </pc:sldMkLst>
        <pc:spChg chg="mod">
          <ac:chgData name="Jones, Nerissa (Science Connect, Newcastle)" userId="0504c394-0c19-49de-9df6-9a6d59b8a886" providerId="ADAL" clId="{6C8FFFC1-3DA9-431D-AF9E-62EAA927C3B6}" dt="2024-07-05T04:32:28.554" v="85" actId="1076"/>
          <ac:spMkLst>
            <pc:docMk/>
            <pc:sldMk cId="2713564830" sldId="262"/>
            <ac:spMk id="5" creationId="{31834FBF-CFB9-F9BE-4EFA-A5576401F59F}"/>
          </ac:spMkLst>
        </pc:spChg>
        <pc:spChg chg="mod">
          <ac:chgData name="Jones, Nerissa (Science Connect, Newcastle)" userId="0504c394-0c19-49de-9df6-9a6d59b8a886" providerId="ADAL" clId="{6C8FFFC1-3DA9-431D-AF9E-62EAA927C3B6}" dt="2024-07-05T04:32:28.554" v="85" actId="1076"/>
          <ac:spMkLst>
            <pc:docMk/>
            <pc:sldMk cId="2713564830" sldId="262"/>
            <ac:spMk id="6" creationId="{A6217B97-624F-EAC2-D90F-8C698D7BAC4C}"/>
          </ac:spMkLst>
        </pc:spChg>
      </pc:sldChg>
      <pc:sldChg chg="modSp mod">
        <pc:chgData name="Jones, Nerissa (Science Connect, Newcastle)" userId="0504c394-0c19-49de-9df6-9a6d59b8a886" providerId="ADAL" clId="{6C8FFFC1-3DA9-431D-AF9E-62EAA927C3B6}" dt="2024-07-05T04:32:22.778" v="84" actId="1076"/>
        <pc:sldMkLst>
          <pc:docMk/>
          <pc:sldMk cId="3571638207" sldId="263"/>
        </pc:sldMkLst>
        <pc:spChg chg="mod">
          <ac:chgData name="Jones, Nerissa (Science Connect, Newcastle)" userId="0504c394-0c19-49de-9df6-9a6d59b8a886" providerId="ADAL" clId="{6C8FFFC1-3DA9-431D-AF9E-62EAA927C3B6}" dt="2024-07-05T04:32:22.778" v="84" actId="1076"/>
          <ac:spMkLst>
            <pc:docMk/>
            <pc:sldMk cId="3571638207" sldId="263"/>
            <ac:spMk id="5" creationId="{31834FBF-CFB9-F9BE-4EFA-A5576401F59F}"/>
          </ac:spMkLst>
        </pc:spChg>
        <pc:spChg chg="mod">
          <ac:chgData name="Jones, Nerissa (Science Connect, Newcastle)" userId="0504c394-0c19-49de-9df6-9a6d59b8a886" providerId="ADAL" clId="{6C8FFFC1-3DA9-431D-AF9E-62EAA927C3B6}" dt="2024-07-05T04:32:22.778" v="84" actId="1076"/>
          <ac:spMkLst>
            <pc:docMk/>
            <pc:sldMk cId="3571638207" sldId="263"/>
            <ac:spMk id="6" creationId="{A6217B97-624F-EAC2-D90F-8C698D7BAC4C}"/>
          </ac:spMkLst>
        </pc:spChg>
      </pc:sldChg>
      <pc:sldChg chg="modSp mod">
        <pc:chgData name="Jones, Nerissa (Science Connect, Newcastle)" userId="0504c394-0c19-49de-9df6-9a6d59b8a886" providerId="ADAL" clId="{6C8FFFC1-3DA9-431D-AF9E-62EAA927C3B6}" dt="2024-07-05T04:32:16.217" v="83" actId="1076"/>
        <pc:sldMkLst>
          <pc:docMk/>
          <pc:sldMk cId="4257765859" sldId="264"/>
        </pc:sldMkLst>
        <pc:spChg chg="mod">
          <ac:chgData name="Jones, Nerissa (Science Connect, Newcastle)" userId="0504c394-0c19-49de-9df6-9a6d59b8a886" providerId="ADAL" clId="{6C8FFFC1-3DA9-431D-AF9E-62EAA927C3B6}" dt="2024-07-05T04:32:16.217" v="83" actId="1076"/>
          <ac:spMkLst>
            <pc:docMk/>
            <pc:sldMk cId="4257765859" sldId="264"/>
            <ac:spMk id="5" creationId="{31834FBF-CFB9-F9BE-4EFA-A5576401F59F}"/>
          </ac:spMkLst>
        </pc:spChg>
        <pc:spChg chg="mod">
          <ac:chgData name="Jones, Nerissa (Science Connect, Newcastle)" userId="0504c394-0c19-49de-9df6-9a6d59b8a886" providerId="ADAL" clId="{6C8FFFC1-3DA9-431D-AF9E-62EAA927C3B6}" dt="2024-07-05T04:32:16.217" v="83" actId="1076"/>
          <ac:spMkLst>
            <pc:docMk/>
            <pc:sldMk cId="4257765859" sldId="264"/>
            <ac:spMk id="6" creationId="{A6217B97-624F-EAC2-D90F-8C698D7BAC4C}"/>
          </ac:spMkLst>
        </pc:spChg>
      </pc:sldChg>
      <pc:sldChg chg="modSp mod">
        <pc:chgData name="Jones, Nerissa (Science Connect, Newcastle)" userId="0504c394-0c19-49de-9df6-9a6d59b8a886" providerId="ADAL" clId="{6C8FFFC1-3DA9-431D-AF9E-62EAA927C3B6}" dt="2024-07-05T04:32:10.642" v="82" actId="1076"/>
        <pc:sldMkLst>
          <pc:docMk/>
          <pc:sldMk cId="3664052674" sldId="265"/>
        </pc:sldMkLst>
        <pc:spChg chg="mod">
          <ac:chgData name="Jones, Nerissa (Science Connect, Newcastle)" userId="0504c394-0c19-49de-9df6-9a6d59b8a886" providerId="ADAL" clId="{6C8FFFC1-3DA9-431D-AF9E-62EAA927C3B6}" dt="2024-07-05T04:32:10.642" v="82" actId="1076"/>
          <ac:spMkLst>
            <pc:docMk/>
            <pc:sldMk cId="3664052674" sldId="265"/>
            <ac:spMk id="5" creationId="{31834FBF-CFB9-F9BE-4EFA-A5576401F59F}"/>
          </ac:spMkLst>
        </pc:spChg>
        <pc:spChg chg="mod">
          <ac:chgData name="Jones, Nerissa (Science Connect, Newcastle)" userId="0504c394-0c19-49de-9df6-9a6d59b8a886" providerId="ADAL" clId="{6C8FFFC1-3DA9-431D-AF9E-62EAA927C3B6}" dt="2024-07-05T04:32:10.642" v="82" actId="1076"/>
          <ac:spMkLst>
            <pc:docMk/>
            <pc:sldMk cId="3664052674" sldId="265"/>
            <ac:spMk id="6" creationId="{A6217B97-624F-EAC2-D90F-8C698D7BAC4C}"/>
          </ac:spMkLst>
        </pc:spChg>
      </pc:sldChg>
      <pc:sldChg chg="modSp mod">
        <pc:chgData name="Jones, Nerissa (Science Connect, Newcastle)" userId="0504c394-0c19-49de-9df6-9a6d59b8a886" providerId="ADAL" clId="{6C8FFFC1-3DA9-431D-AF9E-62EAA927C3B6}" dt="2024-07-05T04:32:05.963" v="81" actId="1076"/>
        <pc:sldMkLst>
          <pc:docMk/>
          <pc:sldMk cId="354351025" sldId="266"/>
        </pc:sldMkLst>
        <pc:spChg chg="mod">
          <ac:chgData name="Jones, Nerissa (Science Connect, Newcastle)" userId="0504c394-0c19-49de-9df6-9a6d59b8a886" providerId="ADAL" clId="{6C8FFFC1-3DA9-431D-AF9E-62EAA927C3B6}" dt="2024-07-05T04:32:05.963" v="81" actId="1076"/>
          <ac:spMkLst>
            <pc:docMk/>
            <pc:sldMk cId="354351025" sldId="266"/>
            <ac:spMk id="5" creationId="{31834FBF-CFB9-F9BE-4EFA-A5576401F59F}"/>
          </ac:spMkLst>
        </pc:spChg>
        <pc:spChg chg="mod">
          <ac:chgData name="Jones, Nerissa (Science Connect, Newcastle)" userId="0504c394-0c19-49de-9df6-9a6d59b8a886" providerId="ADAL" clId="{6C8FFFC1-3DA9-431D-AF9E-62EAA927C3B6}" dt="2024-07-05T04:32:05.963" v="81" actId="1076"/>
          <ac:spMkLst>
            <pc:docMk/>
            <pc:sldMk cId="354351025" sldId="266"/>
            <ac:spMk id="6" creationId="{A6217B97-624F-EAC2-D90F-8C698D7BAC4C}"/>
          </ac:spMkLst>
        </pc:spChg>
      </pc:sldChg>
      <pc:sldChg chg="modSp mod">
        <pc:chgData name="Jones, Nerissa (Science Connect, Newcastle)" userId="0504c394-0c19-49de-9df6-9a6d59b8a886" providerId="ADAL" clId="{6C8FFFC1-3DA9-431D-AF9E-62EAA927C3B6}" dt="2024-07-05T04:32:00.795" v="80" actId="1076"/>
        <pc:sldMkLst>
          <pc:docMk/>
          <pc:sldMk cId="3903838567" sldId="267"/>
        </pc:sldMkLst>
        <pc:spChg chg="mod">
          <ac:chgData name="Jones, Nerissa (Science Connect, Newcastle)" userId="0504c394-0c19-49de-9df6-9a6d59b8a886" providerId="ADAL" clId="{6C8FFFC1-3DA9-431D-AF9E-62EAA927C3B6}" dt="2024-07-05T04:32:00.795" v="80" actId="1076"/>
          <ac:spMkLst>
            <pc:docMk/>
            <pc:sldMk cId="3903838567" sldId="267"/>
            <ac:spMk id="5" creationId="{31834FBF-CFB9-F9BE-4EFA-A5576401F59F}"/>
          </ac:spMkLst>
        </pc:spChg>
        <pc:spChg chg="mod">
          <ac:chgData name="Jones, Nerissa (Science Connect, Newcastle)" userId="0504c394-0c19-49de-9df6-9a6d59b8a886" providerId="ADAL" clId="{6C8FFFC1-3DA9-431D-AF9E-62EAA927C3B6}" dt="2024-07-05T04:32:00.795" v="80" actId="1076"/>
          <ac:spMkLst>
            <pc:docMk/>
            <pc:sldMk cId="3903838567" sldId="267"/>
            <ac:spMk id="6" creationId="{A6217B97-624F-EAC2-D90F-8C698D7BAC4C}"/>
          </ac:spMkLst>
        </pc:spChg>
      </pc:sldChg>
      <pc:sldChg chg="modSp mod">
        <pc:chgData name="Jones, Nerissa (Science Connect, Newcastle)" userId="0504c394-0c19-49de-9df6-9a6d59b8a886" providerId="ADAL" clId="{6C8FFFC1-3DA9-431D-AF9E-62EAA927C3B6}" dt="2024-07-05T04:31:54.771" v="79" actId="1076"/>
        <pc:sldMkLst>
          <pc:docMk/>
          <pc:sldMk cId="2498336533" sldId="268"/>
        </pc:sldMkLst>
        <pc:spChg chg="mod">
          <ac:chgData name="Jones, Nerissa (Science Connect, Newcastle)" userId="0504c394-0c19-49de-9df6-9a6d59b8a886" providerId="ADAL" clId="{6C8FFFC1-3DA9-431D-AF9E-62EAA927C3B6}" dt="2024-07-05T04:31:54.771" v="79" actId="1076"/>
          <ac:spMkLst>
            <pc:docMk/>
            <pc:sldMk cId="2498336533" sldId="268"/>
            <ac:spMk id="5" creationId="{31834FBF-CFB9-F9BE-4EFA-A5576401F59F}"/>
          </ac:spMkLst>
        </pc:spChg>
        <pc:spChg chg="mod">
          <ac:chgData name="Jones, Nerissa (Science Connect, Newcastle)" userId="0504c394-0c19-49de-9df6-9a6d59b8a886" providerId="ADAL" clId="{6C8FFFC1-3DA9-431D-AF9E-62EAA927C3B6}" dt="2024-07-05T04:31:54.771" v="79" actId="1076"/>
          <ac:spMkLst>
            <pc:docMk/>
            <pc:sldMk cId="2498336533" sldId="268"/>
            <ac:spMk id="6" creationId="{A6217B97-624F-EAC2-D90F-8C698D7BAC4C}"/>
          </ac:spMkLst>
        </pc:spChg>
      </pc:sldChg>
      <pc:sldChg chg="modSp mod">
        <pc:chgData name="Jones, Nerissa (Science Connect, Newcastle)" userId="0504c394-0c19-49de-9df6-9a6d59b8a886" providerId="ADAL" clId="{6C8FFFC1-3DA9-431D-AF9E-62EAA927C3B6}" dt="2024-07-05T04:31:22.678" v="76" actId="1076"/>
        <pc:sldMkLst>
          <pc:docMk/>
          <pc:sldMk cId="4038426325" sldId="269"/>
        </pc:sldMkLst>
        <pc:spChg chg="mod">
          <ac:chgData name="Jones, Nerissa (Science Connect, Newcastle)" userId="0504c394-0c19-49de-9df6-9a6d59b8a886" providerId="ADAL" clId="{6C8FFFC1-3DA9-431D-AF9E-62EAA927C3B6}" dt="2024-07-05T04:31:22.678" v="76" actId="1076"/>
          <ac:spMkLst>
            <pc:docMk/>
            <pc:sldMk cId="4038426325" sldId="269"/>
            <ac:spMk id="5" creationId="{31834FBF-CFB9-F9BE-4EFA-A5576401F59F}"/>
          </ac:spMkLst>
        </pc:spChg>
        <pc:spChg chg="mod">
          <ac:chgData name="Jones, Nerissa (Science Connect, Newcastle)" userId="0504c394-0c19-49de-9df6-9a6d59b8a886" providerId="ADAL" clId="{6C8FFFC1-3DA9-431D-AF9E-62EAA927C3B6}" dt="2024-07-05T04:31:18.145" v="75" actId="1076"/>
          <ac:spMkLst>
            <pc:docMk/>
            <pc:sldMk cId="4038426325" sldId="269"/>
            <ac:spMk id="6" creationId="{A6217B97-624F-EAC2-D90F-8C698D7BAC4C}"/>
          </ac:spMkLst>
        </pc:spChg>
        <pc:graphicFrameChg chg="mod modGraphic">
          <ac:chgData name="Jones, Nerissa (Science Connect, Newcastle)" userId="0504c394-0c19-49de-9df6-9a6d59b8a886" providerId="ADAL" clId="{6C8FFFC1-3DA9-431D-AF9E-62EAA927C3B6}" dt="2024-07-05T04:28:52.993" v="45" actId="2165"/>
          <ac:graphicFrameMkLst>
            <pc:docMk/>
            <pc:sldMk cId="4038426325" sldId="269"/>
            <ac:graphicFrameMk id="9" creationId="{6464D6B2-72FF-080A-BF0E-BBF935DE5EB0}"/>
          </ac:graphicFrameMkLst>
        </pc:graphicFrameChg>
      </pc:sldChg>
      <pc:sldChg chg="modSp mod">
        <pc:chgData name="Jones, Nerissa (Science Connect, Newcastle)" userId="0504c394-0c19-49de-9df6-9a6d59b8a886" providerId="ADAL" clId="{6C8FFFC1-3DA9-431D-AF9E-62EAA927C3B6}" dt="2024-07-05T04:31:38.122" v="77" actId="1076"/>
        <pc:sldMkLst>
          <pc:docMk/>
          <pc:sldMk cId="4129360842" sldId="270"/>
        </pc:sldMkLst>
        <pc:spChg chg="mod">
          <ac:chgData name="Jones, Nerissa (Science Connect, Newcastle)" userId="0504c394-0c19-49de-9df6-9a6d59b8a886" providerId="ADAL" clId="{6C8FFFC1-3DA9-431D-AF9E-62EAA927C3B6}" dt="2024-07-05T04:31:38.122" v="77" actId="1076"/>
          <ac:spMkLst>
            <pc:docMk/>
            <pc:sldMk cId="4129360842" sldId="270"/>
            <ac:spMk id="5" creationId="{31834FBF-CFB9-F9BE-4EFA-A5576401F59F}"/>
          </ac:spMkLst>
        </pc:spChg>
        <pc:spChg chg="mod">
          <ac:chgData name="Jones, Nerissa (Science Connect, Newcastle)" userId="0504c394-0c19-49de-9df6-9a6d59b8a886" providerId="ADAL" clId="{6C8FFFC1-3DA9-431D-AF9E-62EAA927C3B6}" dt="2024-07-05T04:31:38.122" v="77" actId="1076"/>
          <ac:spMkLst>
            <pc:docMk/>
            <pc:sldMk cId="4129360842" sldId="270"/>
            <ac:spMk id="6" creationId="{A6217B97-624F-EAC2-D90F-8C698D7BAC4C}"/>
          </ac:spMkLst>
        </pc:spChg>
        <pc:graphicFrameChg chg="mod modGraphic">
          <ac:chgData name="Jones, Nerissa (Science Connect, Newcastle)" userId="0504c394-0c19-49de-9df6-9a6d59b8a886" providerId="ADAL" clId="{6C8FFFC1-3DA9-431D-AF9E-62EAA927C3B6}" dt="2024-07-05T04:29:06.933" v="47" actId="2165"/>
          <ac:graphicFrameMkLst>
            <pc:docMk/>
            <pc:sldMk cId="4129360842" sldId="270"/>
            <ac:graphicFrameMk id="9" creationId="{6464D6B2-72FF-080A-BF0E-BBF935DE5EB0}"/>
          </ac:graphicFrameMkLst>
        </pc:graphicFrameChg>
      </pc:sldChg>
      <pc:sldChg chg="modSp mod">
        <pc:chgData name="Jones, Nerissa (Science Connect, Newcastle)" userId="0504c394-0c19-49de-9df6-9a6d59b8a886" providerId="ADAL" clId="{6C8FFFC1-3DA9-431D-AF9E-62EAA927C3B6}" dt="2024-07-05T04:31:46.235" v="78" actId="1076"/>
        <pc:sldMkLst>
          <pc:docMk/>
          <pc:sldMk cId="2524129032" sldId="271"/>
        </pc:sldMkLst>
        <pc:spChg chg="mod">
          <ac:chgData name="Jones, Nerissa (Science Connect, Newcastle)" userId="0504c394-0c19-49de-9df6-9a6d59b8a886" providerId="ADAL" clId="{6C8FFFC1-3DA9-431D-AF9E-62EAA927C3B6}" dt="2024-07-05T04:31:46.235" v="78" actId="1076"/>
          <ac:spMkLst>
            <pc:docMk/>
            <pc:sldMk cId="2524129032" sldId="271"/>
            <ac:spMk id="5" creationId="{31834FBF-CFB9-F9BE-4EFA-A5576401F59F}"/>
          </ac:spMkLst>
        </pc:spChg>
        <pc:spChg chg="mod">
          <ac:chgData name="Jones, Nerissa (Science Connect, Newcastle)" userId="0504c394-0c19-49de-9df6-9a6d59b8a886" providerId="ADAL" clId="{6C8FFFC1-3DA9-431D-AF9E-62EAA927C3B6}" dt="2024-07-05T04:31:46.235" v="78" actId="1076"/>
          <ac:spMkLst>
            <pc:docMk/>
            <pc:sldMk cId="2524129032" sldId="271"/>
            <ac:spMk id="6" creationId="{A6217B97-624F-EAC2-D90F-8C698D7BAC4C}"/>
          </ac:spMkLst>
        </pc:spChg>
        <pc:graphicFrameChg chg="mod modGraphic">
          <ac:chgData name="Jones, Nerissa (Science Connect, Newcastle)" userId="0504c394-0c19-49de-9df6-9a6d59b8a886" providerId="ADAL" clId="{6C8FFFC1-3DA9-431D-AF9E-62EAA927C3B6}" dt="2024-07-05T04:27:46.910" v="29" actId="2165"/>
          <ac:graphicFrameMkLst>
            <pc:docMk/>
            <pc:sldMk cId="2524129032" sldId="271"/>
            <ac:graphicFrameMk id="9" creationId="{6464D6B2-72FF-080A-BF0E-BBF935DE5EB0}"/>
          </ac:graphicFrameMkLst>
        </pc:graphicFrameChg>
      </pc:sldChg>
      <pc:sldMasterChg chg="modSp mod">
        <pc:chgData name="Jones, Nerissa (Science Connect, Newcastle)" userId="0504c394-0c19-49de-9df6-9a6d59b8a886" providerId="ADAL" clId="{6C8FFFC1-3DA9-431D-AF9E-62EAA927C3B6}" dt="2024-07-05T04:31:00.509" v="73" actId="1036"/>
        <pc:sldMasterMkLst>
          <pc:docMk/>
          <pc:sldMasterMk cId="3345691199" sldId="2147483660"/>
        </pc:sldMasterMkLst>
        <pc:spChg chg="mod">
          <ac:chgData name="Jones, Nerissa (Science Connect, Newcastle)" userId="0504c394-0c19-49de-9df6-9a6d59b8a886" providerId="ADAL" clId="{6C8FFFC1-3DA9-431D-AF9E-62EAA927C3B6}" dt="2024-07-05T04:31:00.509" v="73" actId="1036"/>
          <ac:spMkLst>
            <pc:docMk/>
            <pc:sldMasterMk cId="3345691199" sldId="2147483660"/>
            <ac:spMk id="5" creationId="{481371E2-35B3-98CE-A3D0-A51E5AA977EA}"/>
          </ac:spMkLst>
        </pc:spChg>
        <pc:spChg chg="mod">
          <ac:chgData name="Jones, Nerissa (Science Connect, Newcastle)" userId="0504c394-0c19-49de-9df6-9a6d59b8a886" providerId="ADAL" clId="{6C8FFFC1-3DA9-431D-AF9E-62EAA927C3B6}" dt="2024-07-05T04:31:00.509" v="73" actId="1036"/>
          <ac:spMkLst>
            <pc:docMk/>
            <pc:sldMasterMk cId="3345691199" sldId="2147483660"/>
            <ac:spMk id="6" creationId="{E71B1684-73D3-A30B-C65D-921B7E675051}"/>
          </ac:spMkLst>
        </pc:spChg>
        <pc:spChg chg="mod">
          <ac:chgData name="Jones, Nerissa (Science Connect, Newcastle)" userId="0504c394-0c19-49de-9df6-9a6d59b8a886" providerId="ADAL" clId="{6C8FFFC1-3DA9-431D-AF9E-62EAA927C3B6}" dt="2024-07-05T04:30:54.965" v="62" actId="14100"/>
          <ac:spMkLst>
            <pc:docMk/>
            <pc:sldMasterMk cId="3345691199" sldId="2147483660"/>
            <ac:spMk id="7" creationId="{BB08549C-7496-9165-2067-01E31BFA0DAA}"/>
          </ac:spMkLst>
        </pc:spChg>
      </pc:sldMasterChg>
    </pc:docChg>
  </pc:docChgLst>
  <pc:docChgLst>
    <pc:chgData name="Jones, Nerissa (Science Connect, Newcastle)" userId="S::jon466@csiro.au::0504c394-0c19-49de-9df6-9a6d59b8a886" providerId="AD" clId="Web-{03A10DAD-84B6-C902-9E5C-0D83FA8303DF}"/>
    <pc:docChg chg="">
      <pc:chgData name="Jones, Nerissa (Science Connect, Newcastle)" userId="S::jon466@csiro.au::0504c394-0c19-49de-9df6-9a6d59b8a886" providerId="AD" clId="Web-{03A10DAD-84B6-C902-9E5C-0D83FA8303DF}" dt="2024-07-26T01:19:23.274" v="6"/>
      <pc:docMkLst>
        <pc:docMk/>
      </pc:docMkLst>
      <pc:sldChg chg="delCm">
        <pc:chgData name="Jones, Nerissa (Science Connect, Newcastle)" userId="S::jon466@csiro.au::0504c394-0c19-49de-9df6-9a6d59b8a886" providerId="AD" clId="Web-{03A10DAD-84B6-C902-9E5C-0D83FA8303DF}" dt="2024-07-26T01:18:59.929" v="1"/>
        <pc:sldMkLst>
          <pc:docMk/>
          <pc:sldMk cId="1286532958" sldId="272"/>
        </pc:sldMkLst>
        <pc:extLst>
          <p:ext xmlns:p="http://schemas.openxmlformats.org/presentationml/2006/main" uri="{D6D511B9-2390-475A-947B-AFAB55BFBCF1}">
            <pc226:cmChg xmlns:pc226="http://schemas.microsoft.com/office/powerpoint/2022/06/main/command" chg="del">
              <pc226:chgData name="Jones, Nerissa (Science Connect, Newcastle)" userId="S::jon466@csiro.au::0504c394-0c19-49de-9df6-9a6d59b8a886" providerId="AD" clId="Web-{03A10DAD-84B6-C902-9E5C-0D83FA8303DF}" dt="2024-07-26T01:18:59.929" v="1"/>
              <pc2:cmMkLst xmlns:pc2="http://schemas.microsoft.com/office/powerpoint/2019/9/main/command">
                <pc:docMk/>
                <pc:sldMk cId="1286532958" sldId="272"/>
                <pc2:cmMk id="{0B1042B3-B602-43EF-B3CA-D8AF6C5C18DC}"/>
              </pc2:cmMkLst>
            </pc226:cmChg>
          </p:ext>
        </pc:extLst>
      </pc:sldChg>
      <pc:sldChg chg="delCm">
        <pc:chgData name="Jones, Nerissa (Science Connect, Newcastle)" userId="S::jon466@csiro.au::0504c394-0c19-49de-9df6-9a6d59b8a886" providerId="AD" clId="Web-{03A10DAD-84B6-C902-9E5C-0D83FA8303DF}" dt="2024-07-26T01:19:15.289" v="4"/>
        <pc:sldMkLst>
          <pc:docMk/>
          <pc:sldMk cId="2926032134" sldId="275"/>
        </pc:sldMkLst>
        <pc:extLst>
          <p:ext xmlns:p="http://schemas.openxmlformats.org/presentationml/2006/main" uri="{D6D511B9-2390-475A-947B-AFAB55BFBCF1}">
            <pc226:cmChg xmlns:pc226="http://schemas.microsoft.com/office/powerpoint/2022/06/main/command" chg="del">
              <pc226:chgData name="Jones, Nerissa (Science Connect, Newcastle)" userId="S::jon466@csiro.au::0504c394-0c19-49de-9df6-9a6d59b8a886" providerId="AD" clId="Web-{03A10DAD-84B6-C902-9E5C-0D83FA8303DF}" dt="2024-07-26T01:19:15.289" v="4"/>
              <pc2:cmMkLst xmlns:pc2="http://schemas.microsoft.com/office/powerpoint/2019/9/main/command">
                <pc:docMk/>
                <pc:sldMk cId="2926032134" sldId="275"/>
                <pc2:cmMk id="{958D480D-5EB3-4993-818D-0FCD4F629994}"/>
              </pc2:cmMkLst>
            </pc226:cmChg>
            <pc226:cmChg xmlns:pc226="http://schemas.microsoft.com/office/powerpoint/2022/06/main/command" chg="del">
              <pc226:chgData name="Jones, Nerissa (Science Connect, Newcastle)" userId="S::jon466@csiro.au::0504c394-0c19-49de-9df6-9a6d59b8a886" providerId="AD" clId="Web-{03A10DAD-84B6-C902-9E5C-0D83FA8303DF}" dt="2024-07-26T01:19:10.711" v="2"/>
              <pc2:cmMkLst xmlns:pc2="http://schemas.microsoft.com/office/powerpoint/2019/9/main/command">
                <pc:docMk/>
                <pc:sldMk cId="2926032134" sldId="275"/>
                <pc2:cmMk id="{9888BB62-6BFF-4BCF-88FB-084EADDE6E7C}"/>
              </pc2:cmMkLst>
            </pc226:cmChg>
            <pc226:cmChg xmlns:pc226="http://schemas.microsoft.com/office/powerpoint/2022/06/main/command" chg="del">
              <pc226:chgData name="Jones, Nerissa (Science Connect, Newcastle)" userId="S::jon466@csiro.au::0504c394-0c19-49de-9df6-9a6d59b8a886" providerId="AD" clId="Web-{03A10DAD-84B6-C902-9E5C-0D83FA8303DF}" dt="2024-07-26T01:19:13.524" v="3"/>
              <pc2:cmMkLst xmlns:pc2="http://schemas.microsoft.com/office/powerpoint/2019/9/main/command">
                <pc:docMk/>
                <pc:sldMk cId="2926032134" sldId="275"/>
                <pc2:cmMk id="{34DB69EA-3144-42C0-8CE5-5414506D068B}"/>
              </pc2:cmMkLst>
            </pc226:cmChg>
          </p:ext>
        </pc:extLst>
      </pc:sldChg>
      <pc:sldChg chg="delCm">
        <pc:chgData name="Jones, Nerissa (Science Connect, Newcastle)" userId="S::jon466@csiro.au::0504c394-0c19-49de-9df6-9a6d59b8a886" providerId="AD" clId="Web-{03A10DAD-84B6-C902-9E5C-0D83FA8303DF}" dt="2024-07-26T01:19:19.321" v="5"/>
        <pc:sldMkLst>
          <pc:docMk/>
          <pc:sldMk cId="2207067939" sldId="277"/>
        </pc:sldMkLst>
        <pc:extLst>
          <p:ext xmlns:p="http://schemas.openxmlformats.org/presentationml/2006/main" uri="{D6D511B9-2390-475A-947B-AFAB55BFBCF1}">
            <pc226:cmChg xmlns:pc226="http://schemas.microsoft.com/office/powerpoint/2022/06/main/command" chg="del">
              <pc226:chgData name="Jones, Nerissa (Science Connect, Newcastle)" userId="S::jon466@csiro.au::0504c394-0c19-49de-9df6-9a6d59b8a886" providerId="AD" clId="Web-{03A10DAD-84B6-C902-9E5C-0D83FA8303DF}" dt="2024-07-26T01:19:19.321" v="5"/>
              <pc2:cmMkLst xmlns:pc2="http://schemas.microsoft.com/office/powerpoint/2019/9/main/command">
                <pc:docMk/>
                <pc:sldMk cId="2207067939" sldId="277"/>
                <pc2:cmMk id="{FFC56420-F1C4-4E15-BD34-AC7DFFC17819}"/>
              </pc2:cmMkLst>
            </pc226:cmChg>
          </p:ext>
        </pc:extLst>
      </pc:sldChg>
      <pc:sldChg chg="delCm">
        <pc:chgData name="Jones, Nerissa (Science Connect, Newcastle)" userId="S::jon466@csiro.au::0504c394-0c19-49de-9df6-9a6d59b8a886" providerId="AD" clId="Web-{03A10DAD-84B6-C902-9E5C-0D83FA8303DF}" dt="2024-07-26T01:19:23.274" v="6"/>
        <pc:sldMkLst>
          <pc:docMk/>
          <pc:sldMk cId="3852337016" sldId="279"/>
        </pc:sldMkLst>
        <pc:extLst>
          <p:ext xmlns:p="http://schemas.openxmlformats.org/presentationml/2006/main" uri="{D6D511B9-2390-475A-947B-AFAB55BFBCF1}">
            <pc226:cmChg xmlns:pc226="http://schemas.microsoft.com/office/powerpoint/2022/06/main/command" chg="del">
              <pc226:chgData name="Jones, Nerissa (Science Connect, Newcastle)" userId="S::jon466@csiro.au::0504c394-0c19-49de-9df6-9a6d59b8a886" providerId="AD" clId="Web-{03A10DAD-84B6-C902-9E5C-0D83FA8303DF}" dt="2024-07-26T01:19:23.274" v="6"/>
              <pc2:cmMkLst xmlns:pc2="http://schemas.microsoft.com/office/powerpoint/2019/9/main/command">
                <pc:docMk/>
                <pc:sldMk cId="3852337016" sldId="279"/>
                <pc2:cmMk id="{2EE2A29D-FD89-4FCA-863C-F21A0ACA15E2}"/>
              </pc2:cmMkLst>
            </pc226:cmChg>
          </p:ext>
        </pc:extLst>
      </pc:sldChg>
      <pc:sldChg chg="delCm">
        <pc:chgData name="Jones, Nerissa (Science Connect, Newcastle)" userId="S::jon466@csiro.au::0504c394-0c19-49de-9df6-9a6d59b8a886" providerId="AD" clId="Web-{03A10DAD-84B6-C902-9E5C-0D83FA8303DF}" dt="2024-07-26T01:18:51.679" v="0"/>
        <pc:sldMkLst>
          <pc:docMk/>
          <pc:sldMk cId="3816936971" sldId="282"/>
        </pc:sldMkLst>
        <pc:extLst>
          <p:ext xmlns:p="http://schemas.openxmlformats.org/presentationml/2006/main" uri="{D6D511B9-2390-475A-947B-AFAB55BFBCF1}">
            <pc226:cmChg xmlns:pc226="http://schemas.microsoft.com/office/powerpoint/2022/06/main/command" chg="del">
              <pc226:chgData name="Jones, Nerissa (Science Connect, Newcastle)" userId="S::jon466@csiro.au::0504c394-0c19-49de-9df6-9a6d59b8a886" providerId="AD" clId="Web-{03A10DAD-84B6-C902-9E5C-0D83FA8303DF}" dt="2024-07-26T01:18:51.679" v="0"/>
              <pc2:cmMkLst xmlns:pc2="http://schemas.microsoft.com/office/powerpoint/2019/9/main/command">
                <pc:docMk/>
                <pc:sldMk cId="3816936971" sldId="282"/>
                <pc2:cmMk id="{6A5F7BFD-7118-409A-AF81-E7A7DA9DC8DE}"/>
              </pc2:cmMkLst>
            </pc226:cmChg>
          </p:ext>
        </pc:extLst>
      </pc:sldChg>
    </pc:docChg>
  </pc:docChgLst>
  <pc:docChgLst>
    <pc:chgData name="Jones, Nerissa (Science Connect, Newcastle)" userId="S::jon466@csiro.au::0504c394-0c19-49de-9df6-9a6d59b8a886" providerId="AD" clId="Web-{D87C9A01-BBBE-50FF-7F2C-04C4262EEC82}"/>
    <pc:docChg chg="delSld">
      <pc:chgData name="Jones, Nerissa (Science Connect, Newcastle)" userId="S::jon466@csiro.au::0504c394-0c19-49de-9df6-9a6d59b8a886" providerId="AD" clId="Web-{D87C9A01-BBBE-50FF-7F2C-04C4262EEC82}" dt="2024-07-26T01:13:26.701" v="12"/>
      <pc:docMkLst>
        <pc:docMk/>
      </pc:docMkLst>
      <pc:sldChg chg="del">
        <pc:chgData name="Jones, Nerissa (Science Connect, Newcastle)" userId="S::jon466@csiro.au::0504c394-0c19-49de-9df6-9a6d59b8a886" providerId="AD" clId="Web-{D87C9A01-BBBE-50FF-7F2C-04C4262EEC82}" dt="2024-07-26T01:13:26.701" v="12"/>
        <pc:sldMkLst>
          <pc:docMk/>
          <pc:sldMk cId="1706847361" sldId="256"/>
        </pc:sldMkLst>
      </pc:sldChg>
      <pc:sldChg chg="del">
        <pc:chgData name="Jones, Nerissa (Science Connect, Newcastle)" userId="S::jon466@csiro.au::0504c394-0c19-49de-9df6-9a6d59b8a886" providerId="AD" clId="Web-{D87C9A01-BBBE-50FF-7F2C-04C4262EEC82}" dt="2024-07-26T01:13:26.701" v="11"/>
        <pc:sldMkLst>
          <pc:docMk/>
          <pc:sldMk cId="2488786264" sldId="257"/>
        </pc:sldMkLst>
      </pc:sldChg>
      <pc:sldChg chg="del">
        <pc:chgData name="Jones, Nerissa (Science Connect, Newcastle)" userId="S::jon466@csiro.au::0504c394-0c19-49de-9df6-9a6d59b8a886" providerId="AD" clId="Web-{D87C9A01-BBBE-50FF-7F2C-04C4262EEC82}" dt="2024-07-26T01:13:26.685" v="9"/>
        <pc:sldMkLst>
          <pc:docMk/>
          <pc:sldMk cId="4220371634" sldId="258"/>
        </pc:sldMkLst>
      </pc:sldChg>
      <pc:sldChg chg="del">
        <pc:chgData name="Jones, Nerissa (Science Connect, Newcastle)" userId="S::jon466@csiro.au::0504c394-0c19-49de-9df6-9a6d59b8a886" providerId="AD" clId="Web-{D87C9A01-BBBE-50FF-7F2C-04C4262EEC82}" dt="2024-07-26T01:13:26.701" v="10"/>
        <pc:sldMkLst>
          <pc:docMk/>
          <pc:sldMk cId="1317219315" sldId="259"/>
        </pc:sldMkLst>
      </pc:sldChg>
      <pc:sldChg chg="del">
        <pc:chgData name="Jones, Nerissa (Science Connect, Newcastle)" userId="S::jon466@csiro.au::0504c394-0c19-49de-9df6-9a6d59b8a886" providerId="AD" clId="Web-{D87C9A01-BBBE-50FF-7F2C-04C4262EEC82}" dt="2024-07-26T01:13:26.685" v="8"/>
        <pc:sldMkLst>
          <pc:docMk/>
          <pc:sldMk cId="2894668882" sldId="260"/>
        </pc:sldMkLst>
      </pc:sldChg>
      <pc:sldChg chg="del">
        <pc:chgData name="Jones, Nerissa (Science Connect, Newcastle)" userId="S::jon466@csiro.au::0504c394-0c19-49de-9df6-9a6d59b8a886" providerId="AD" clId="Web-{D87C9A01-BBBE-50FF-7F2C-04C4262EEC82}" dt="2024-07-26T01:13:26.685" v="7"/>
        <pc:sldMkLst>
          <pc:docMk/>
          <pc:sldMk cId="1634603642" sldId="261"/>
        </pc:sldMkLst>
      </pc:sldChg>
      <pc:sldChg chg="del">
        <pc:chgData name="Jones, Nerissa (Science Connect, Newcastle)" userId="S::jon466@csiro.au::0504c394-0c19-49de-9df6-9a6d59b8a886" providerId="AD" clId="Web-{D87C9A01-BBBE-50FF-7F2C-04C4262EEC82}" dt="2024-07-26T01:13:26.685" v="6"/>
        <pc:sldMkLst>
          <pc:docMk/>
          <pc:sldMk cId="2713564830" sldId="262"/>
        </pc:sldMkLst>
      </pc:sldChg>
      <pc:sldChg chg="del">
        <pc:chgData name="Jones, Nerissa (Science Connect, Newcastle)" userId="S::jon466@csiro.au::0504c394-0c19-49de-9df6-9a6d59b8a886" providerId="AD" clId="Web-{D87C9A01-BBBE-50FF-7F2C-04C4262EEC82}" dt="2024-07-26T01:13:26.685" v="5"/>
        <pc:sldMkLst>
          <pc:docMk/>
          <pc:sldMk cId="3571638207" sldId="263"/>
        </pc:sldMkLst>
      </pc:sldChg>
      <pc:sldChg chg="del">
        <pc:chgData name="Jones, Nerissa (Science Connect, Newcastle)" userId="S::jon466@csiro.au::0504c394-0c19-49de-9df6-9a6d59b8a886" providerId="AD" clId="Web-{D87C9A01-BBBE-50FF-7F2C-04C4262EEC82}" dt="2024-07-26T01:13:26.685" v="4"/>
        <pc:sldMkLst>
          <pc:docMk/>
          <pc:sldMk cId="4257765859" sldId="264"/>
        </pc:sldMkLst>
      </pc:sldChg>
      <pc:sldChg chg="del">
        <pc:chgData name="Jones, Nerissa (Science Connect, Newcastle)" userId="S::jon466@csiro.au::0504c394-0c19-49de-9df6-9a6d59b8a886" providerId="AD" clId="Web-{D87C9A01-BBBE-50FF-7F2C-04C4262EEC82}" dt="2024-07-26T01:13:26.685" v="3"/>
        <pc:sldMkLst>
          <pc:docMk/>
          <pc:sldMk cId="3664052674" sldId="265"/>
        </pc:sldMkLst>
      </pc:sldChg>
      <pc:sldChg chg="del">
        <pc:chgData name="Jones, Nerissa (Science Connect, Newcastle)" userId="S::jon466@csiro.au::0504c394-0c19-49de-9df6-9a6d59b8a886" providerId="AD" clId="Web-{D87C9A01-BBBE-50FF-7F2C-04C4262EEC82}" dt="2024-07-26T01:13:26.670" v="2"/>
        <pc:sldMkLst>
          <pc:docMk/>
          <pc:sldMk cId="354351025" sldId="266"/>
        </pc:sldMkLst>
      </pc:sldChg>
      <pc:sldChg chg="del">
        <pc:chgData name="Jones, Nerissa (Science Connect, Newcastle)" userId="S::jon466@csiro.au::0504c394-0c19-49de-9df6-9a6d59b8a886" providerId="AD" clId="Web-{D87C9A01-BBBE-50FF-7F2C-04C4262EEC82}" dt="2024-07-26T01:13:26.670" v="1"/>
        <pc:sldMkLst>
          <pc:docMk/>
          <pc:sldMk cId="3903838567" sldId="267"/>
        </pc:sldMkLst>
      </pc:sldChg>
      <pc:sldChg chg="del">
        <pc:chgData name="Jones, Nerissa (Science Connect, Newcastle)" userId="S::jon466@csiro.au::0504c394-0c19-49de-9df6-9a6d59b8a886" providerId="AD" clId="Web-{D87C9A01-BBBE-50FF-7F2C-04C4262EEC82}" dt="2024-07-26T01:13:26.670" v="0"/>
        <pc:sldMkLst>
          <pc:docMk/>
          <pc:sldMk cId="2498336533" sldId="268"/>
        </pc:sldMkLst>
      </pc:sldChg>
    </pc:docChg>
  </pc:docChgLst>
  <pc:docChgLst>
    <pc:chgData name="Jones, Nerissa (Science Connect, Newcastle)" userId="0504c394-0c19-49de-9df6-9a6d59b8a886" providerId="ADAL" clId="{6EDBD0CA-3ECA-4F40-A303-5D507F4C15D4}"/>
    <pc:docChg chg="undo custSel addSld modSld modMainMaster">
      <pc:chgData name="Jones, Nerissa (Science Connect, Newcastle)" userId="0504c394-0c19-49de-9df6-9a6d59b8a886" providerId="ADAL" clId="{6EDBD0CA-3ECA-4F40-A303-5D507F4C15D4}" dt="2024-07-30T01:47:18.011" v="694" actId="207"/>
      <pc:docMkLst>
        <pc:docMk/>
      </pc:docMkLst>
      <pc:sldChg chg="addSp delSp modSp mod">
        <pc:chgData name="Jones, Nerissa (Science Connect, Newcastle)" userId="0504c394-0c19-49de-9df6-9a6d59b8a886" providerId="ADAL" clId="{6EDBD0CA-3ECA-4F40-A303-5D507F4C15D4}" dt="2024-07-30T01:20:42.466" v="411" actId="20577"/>
        <pc:sldMkLst>
          <pc:docMk/>
          <pc:sldMk cId="4038426325" sldId="269"/>
        </pc:sldMkLst>
        <pc:spChg chg="add del mod">
          <ac:chgData name="Jones, Nerissa (Science Connect, Newcastle)" userId="0504c394-0c19-49de-9df6-9a6d59b8a886" providerId="ADAL" clId="{6EDBD0CA-3ECA-4F40-A303-5D507F4C15D4}" dt="2024-07-30T00:50:22.556" v="51"/>
          <ac:spMkLst>
            <pc:docMk/>
            <pc:sldMk cId="4038426325" sldId="269"/>
            <ac:spMk id="2" creationId="{8DC2D704-C206-1FF9-9F2A-C01C0FBDBC17}"/>
          </ac:spMkLst>
        </pc:spChg>
        <pc:spChg chg="add mod">
          <ac:chgData name="Jones, Nerissa (Science Connect, Newcastle)" userId="0504c394-0c19-49de-9df6-9a6d59b8a886" providerId="ADAL" clId="{6EDBD0CA-3ECA-4F40-A303-5D507F4C15D4}" dt="2024-07-30T01:20:42.466" v="411" actId="20577"/>
          <ac:spMkLst>
            <pc:docMk/>
            <pc:sldMk cId="4038426325" sldId="269"/>
            <ac:spMk id="3" creationId="{BB7A6562-5EF1-B5DA-2BC9-43A153B2ABB8}"/>
          </ac:spMkLst>
        </pc:spChg>
        <pc:graphicFrameChg chg="del mod modGraphic">
          <ac:chgData name="Jones, Nerissa (Science Connect, Newcastle)" userId="0504c394-0c19-49de-9df6-9a6d59b8a886" providerId="ADAL" clId="{6EDBD0CA-3ECA-4F40-A303-5D507F4C15D4}" dt="2024-07-30T00:51:41.361" v="72" actId="478"/>
          <ac:graphicFrameMkLst>
            <pc:docMk/>
            <pc:sldMk cId="4038426325" sldId="269"/>
            <ac:graphicFrameMk id="9" creationId="{6464D6B2-72FF-080A-BF0E-BBF935DE5EB0}"/>
          </ac:graphicFrameMkLst>
        </pc:graphicFrameChg>
      </pc:sldChg>
      <pc:sldChg chg="addSp delSp modSp mod">
        <pc:chgData name="Jones, Nerissa (Science Connect, Newcastle)" userId="0504c394-0c19-49de-9df6-9a6d59b8a886" providerId="ADAL" clId="{6EDBD0CA-3ECA-4F40-A303-5D507F4C15D4}" dt="2024-07-30T01:44:44.852" v="645" actId="207"/>
        <pc:sldMkLst>
          <pc:docMk/>
          <pc:sldMk cId="4129360842" sldId="270"/>
        </pc:sldMkLst>
        <pc:spChg chg="add mod">
          <ac:chgData name="Jones, Nerissa (Science Connect, Newcastle)" userId="0504c394-0c19-49de-9df6-9a6d59b8a886" providerId="ADAL" clId="{6EDBD0CA-3ECA-4F40-A303-5D507F4C15D4}" dt="2024-07-30T01:20:34.657" v="410" actId="20577"/>
          <ac:spMkLst>
            <pc:docMk/>
            <pc:sldMk cId="4129360842" sldId="270"/>
            <ac:spMk id="2" creationId="{64251EA2-0931-0EB1-C893-550309F7140F}"/>
          </ac:spMkLst>
        </pc:spChg>
        <pc:spChg chg="mod">
          <ac:chgData name="Jones, Nerissa (Science Connect, Newcastle)" userId="0504c394-0c19-49de-9df6-9a6d59b8a886" providerId="ADAL" clId="{6EDBD0CA-3ECA-4F40-A303-5D507F4C15D4}" dt="2024-07-30T01:44:44.852" v="645" actId="207"/>
          <ac:spMkLst>
            <pc:docMk/>
            <pc:sldMk cId="4129360842" sldId="270"/>
            <ac:spMk id="12" creationId="{A93A26F8-FE57-CFA5-1CC5-19EE1289CB47}"/>
          </ac:spMkLst>
        </pc:spChg>
        <pc:graphicFrameChg chg="del mod modGraphic">
          <ac:chgData name="Jones, Nerissa (Science Connect, Newcastle)" userId="0504c394-0c19-49de-9df6-9a6d59b8a886" providerId="ADAL" clId="{6EDBD0CA-3ECA-4F40-A303-5D507F4C15D4}" dt="2024-07-30T00:56:44.594" v="101" actId="478"/>
          <ac:graphicFrameMkLst>
            <pc:docMk/>
            <pc:sldMk cId="4129360842" sldId="270"/>
            <ac:graphicFrameMk id="9" creationId="{6464D6B2-72FF-080A-BF0E-BBF935DE5EB0}"/>
          </ac:graphicFrameMkLst>
        </pc:graphicFrameChg>
      </pc:sldChg>
      <pc:sldChg chg="addSp delSp modSp mod">
        <pc:chgData name="Jones, Nerissa (Science Connect, Newcastle)" userId="0504c394-0c19-49de-9df6-9a6d59b8a886" providerId="ADAL" clId="{6EDBD0CA-3ECA-4F40-A303-5D507F4C15D4}" dt="2024-07-30T01:45:23.478" v="654" actId="207"/>
        <pc:sldMkLst>
          <pc:docMk/>
          <pc:sldMk cId="1286532958" sldId="272"/>
        </pc:sldMkLst>
        <pc:spChg chg="add mod">
          <ac:chgData name="Jones, Nerissa (Science Connect, Newcastle)" userId="0504c394-0c19-49de-9df6-9a6d59b8a886" providerId="ADAL" clId="{6EDBD0CA-3ECA-4F40-A303-5D507F4C15D4}" dt="2024-07-30T01:20:02.006" v="404" actId="20577"/>
          <ac:spMkLst>
            <pc:docMk/>
            <pc:sldMk cId="1286532958" sldId="272"/>
            <ac:spMk id="2" creationId="{9AD7F0DC-DFA0-41BE-C507-B49726718B07}"/>
          </ac:spMkLst>
        </pc:spChg>
        <pc:spChg chg="mod">
          <ac:chgData name="Jones, Nerissa (Science Connect, Newcastle)" userId="0504c394-0c19-49de-9df6-9a6d59b8a886" providerId="ADAL" clId="{6EDBD0CA-3ECA-4F40-A303-5D507F4C15D4}" dt="2024-07-30T01:45:23.478" v="654" actId="207"/>
          <ac:spMkLst>
            <pc:docMk/>
            <pc:sldMk cId="1286532958" sldId="272"/>
            <ac:spMk id="12" creationId="{A93A26F8-FE57-CFA5-1CC5-19EE1289CB47}"/>
          </ac:spMkLst>
        </pc:spChg>
        <pc:graphicFrameChg chg="del mod modGraphic">
          <ac:chgData name="Jones, Nerissa (Science Connect, Newcastle)" userId="0504c394-0c19-49de-9df6-9a6d59b8a886" providerId="ADAL" clId="{6EDBD0CA-3ECA-4F40-A303-5D507F4C15D4}" dt="2024-07-30T01:03:14.627" v="204" actId="478"/>
          <ac:graphicFrameMkLst>
            <pc:docMk/>
            <pc:sldMk cId="1286532958" sldId="272"/>
            <ac:graphicFrameMk id="9" creationId="{6464D6B2-72FF-080A-BF0E-BBF935DE5EB0}"/>
          </ac:graphicFrameMkLst>
        </pc:graphicFrameChg>
      </pc:sldChg>
      <pc:sldChg chg="addSp delSp modSp mod">
        <pc:chgData name="Jones, Nerissa (Science Connect, Newcastle)" userId="0504c394-0c19-49de-9df6-9a6d59b8a886" providerId="ADAL" clId="{6EDBD0CA-3ECA-4F40-A303-5D507F4C15D4}" dt="2024-07-30T01:45:41.326" v="660" actId="207"/>
        <pc:sldMkLst>
          <pc:docMk/>
          <pc:sldMk cId="3907783617" sldId="274"/>
        </pc:sldMkLst>
        <pc:spChg chg="add mod">
          <ac:chgData name="Jones, Nerissa (Science Connect, Newcastle)" userId="0504c394-0c19-49de-9df6-9a6d59b8a886" providerId="ADAL" clId="{6EDBD0CA-3ECA-4F40-A303-5D507F4C15D4}" dt="2024-07-30T01:10:29.264" v="279" actId="20577"/>
          <ac:spMkLst>
            <pc:docMk/>
            <pc:sldMk cId="3907783617" sldId="274"/>
            <ac:spMk id="2" creationId="{4916C228-450B-BF8C-3B07-3AA9A678A424}"/>
          </ac:spMkLst>
        </pc:spChg>
        <pc:spChg chg="mod">
          <ac:chgData name="Jones, Nerissa (Science Connect, Newcastle)" userId="0504c394-0c19-49de-9df6-9a6d59b8a886" providerId="ADAL" clId="{6EDBD0CA-3ECA-4F40-A303-5D507F4C15D4}" dt="2024-07-30T01:45:41.326" v="660" actId="207"/>
          <ac:spMkLst>
            <pc:docMk/>
            <pc:sldMk cId="3907783617" sldId="274"/>
            <ac:spMk id="12" creationId="{A93A26F8-FE57-CFA5-1CC5-19EE1289CB47}"/>
          </ac:spMkLst>
        </pc:spChg>
        <pc:graphicFrameChg chg="del mod">
          <ac:chgData name="Jones, Nerissa (Science Connect, Newcastle)" userId="0504c394-0c19-49de-9df6-9a6d59b8a886" providerId="ADAL" clId="{6EDBD0CA-3ECA-4F40-A303-5D507F4C15D4}" dt="2024-07-30T01:10:32.596" v="280" actId="478"/>
          <ac:graphicFrameMkLst>
            <pc:docMk/>
            <pc:sldMk cId="3907783617" sldId="274"/>
            <ac:graphicFrameMk id="9" creationId="{6464D6B2-72FF-080A-BF0E-BBF935DE5EB0}"/>
          </ac:graphicFrameMkLst>
        </pc:graphicFrameChg>
      </pc:sldChg>
      <pc:sldChg chg="addSp delSp modSp mod">
        <pc:chgData name="Jones, Nerissa (Science Connect, Newcastle)" userId="0504c394-0c19-49de-9df6-9a6d59b8a886" providerId="ADAL" clId="{6EDBD0CA-3ECA-4F40-A303-5D507F4C15D4}" dt="2024-07-30T01:45:50.894" v="663" actId="207"/>
        <pc:sldMkLst>
          <pc:docMk/>
          <pc:sldMk cId="2926032134" sldId="275"/>
        </pc:sldMkLst>
        <pc:spChg chg="add mod">
          <ac:chgData name="Jones, Nerissa (Science Connect, Newcastle)" userId="0504c394-0c19-49de-9df6-9a6d59b8a886" providerId="ADAL" clId="{6EDBD0CA-3ECA-4F40-A303-5D507F4C15D4}" dt="2024-07-30T01:19:41.408" v="402" actId="948"/>
          <ac:spMkLst>
            <pc:docMk/>
            <pc:sldMk cId="2926032134" sldId="275"/>
            <ac:spMk id="2" creationId="{8A53D163-E7BD-6512-BC6E-7699AFE5BEC3}"/>
          </ac:spMkLst>
        </pc:spChg>
        <pc:spChg chg="mod">
          <ac:chgData name="Jones, Nerissa (Science Connect, Newcastle)" userId="0504c394-0c19-49de-9df6-9a6d59b8a886" providerId="ADAL" clId="{6EDBD0CA-3ECA-4F40-A303-5D507F4C15D4}" dt="2024-07-30T01:45:50.894" v="663" actId="207"/>
          <ac:spMkLst>
            <pc:docMk/>
            <pc:sldMk cId="2926032134" sldId="275"/>
            <ac:spMk id="12" creationId="{A93A26F8-FE57-CFA5-1CC5-19EE1289CB47}"/>
          </ac:spMkLst>
        </pc:spChg>
        <pc:graphicFrameChg chg="del mod modGraphic">
          <ac:chgData name="Jones, Nerissa (Science Connect, Newcastle)" userId="0504c394-0c19-49de-9df6-9a6d59b8a886" providerId="ADAL" clId="{6EDBD0CA-3ECA-4F40-A303-5D507F4C15D4}" dt="2024-07-30T01:19:45.433" v="403" actId="478"/>
          <ac:graphicFrameMkLst>
            <pc:docMk/>
            <pc:sldMk cId="2926032134" sldId="275"/>
            <ac:graphicFrameMk id="9" creationId="{6464D6B2-72FF-080A-BF0E-BBF935DE5EB0}"/>
          </ac:graphicFrameMkLst>
        </pc:graphicFrameChg>
      </pc:sldChg>
      <pc:sldChg chg="addSp delSp modSp mod">
        <pc:chgData name="Jones, Nerissa (Science Connect, Newcastle)" userId="0504c394-0c19-49de-9df6-9a6d59b8a886" providerId="ADAL" clId="{6EDBD0CA-3ECA-4F40-A303-5D507F4C15D4}" dt="2024-07-30T01:46:16.492" v="666" actId="207"/>
        <pc:sldMkLst>
          <pc:docMk/>
          <pc:sldMk cId="3996384641" sldId="276"/>
        </pc:sldMkLst>
        <pc:spChg chg="add mod">
          <ac:chgData name="Jones, Nerissa (Science Connect, Newcastle)" userId="0504c394-0c19-49de-9df6-9a6d59b8a886" providerId="ADAL" clId="{6EDBD0CA-3ECA-4F40-A303-5D507F4C15D4}" dt="2024-07-30T01:22:36.089" v="444" actId="20577"/>
          <ac:spMkLst>
            <pc:docMk/>
            <pc:sldMk cId="3996384641" sldId="276"/>
            <ac:spMk id="2" creationId="{D4DF4136-7987-36BF-240E-2A0C8ABF00BC}"/>
          </ac:spMkLst>
        </pc:spChg>
        <pc:spChg chg="mod">
          <ac:chgData name="Jones, Nerissa (Science Connect, Newcastle)" userId="0504c394-0c19-49de-9df6-9a6d59b8a886" providerId="ADAL" clId="{6EDBD0CA-3ECA-4F40-A303-5D507F4C15D4}" dt="2024-07-30T01:46:16.492" v="666" actId="207"/>
          <ac:spMkLst>
            <pc:docMk/>
            <pc:sldMk cId="3996384641" sldId="276"/>
            <ac:spMk id="12" creationId="{A93A26F8-FE57-CFA5-1CC5-19EE1289CB47}"/>
          </ac:spMkLst>
        </pc:spChg>
        <pc:graphicFrameChg chg="del mod modGraphic">
          <ac:chgData name="Jones, Nerissa (Science Connect, Newcastle)" userId="0504c394-0c19-49de-9df6-9a6d59b8a886" providerId="ADAL" clId="{6EDBD0CA-3ECA-4F40-A303-5D507F4C15D4}" dt="2024-07-30T01:22:38.975" v="445" actId="478"/>
          <ac:graphicFrameMkLst>
            <pc:docMk/>
            <pc:sldMk cId="3996384641" sldId="276"/>
            <ac:graphicFrameMk id="9" creationId="{6464D6B2-72FF-080A-BF0E-BBF935DE5EB0}"/>
          </ac:graphicFrameMkLst>
        </pc:graphicFrameChg>
      </pc:sldChg>
      <pc:sldChg chg="addSp delSp modSp mod">
        <pc:chgData name="Jones, Nerissa (Science Connect, Newcastle)" userId="0504c394-0c19-49de-9df6-9a6d59b8a886" providerId="ADAL" clId="{6EDBD0CA-3ECA-4F40-A303-5D507F4C15D4}" dt="2024-07-30T01:46:26.221" v="670" actId="207"/>
        <pc:sldMkLst>
          <pc:docMk/>
          <pc:sldMk cId="2207067939" sldId="277"/>
        </pc:sldMkLst>
        <pc:spChg chg="add mod">
          <ac:chgData name="Jones, Nerissa (Science Connect, Newcastle)" userId="0504c394-0c19-49de-9df6-9a6d59b8a886" providerId="ADAL" clId="{6EDBD0CA-3ECA-4F40-A303-5D507F4C15D4}" dt="2024-07-30T01:24:42.833" v="475" actId="948"/>
          <ac:spMkLst>
            <pc:docMk/>
            <pc:sldMk cId="2207067939" sldId="277"/>
            <ac:spMk id="2" creationId="{3FB44B20-B058-C2E6-2E06-1F686D5F074B}"/>
          </ac:spMkLst>
        </pc:spChg>
        <pc:spChg chg="mod">
          <ac:chgData name="Jones, Nerissa (Science Connect, Newcastle)" userId="0504c394-0c19-49de-9df6-9a6d59b8a886" providerId="ADAL" clId="{6EDBD0CA-3ECA-4F40-A303-5D507F4C15D4}" dt="2024-07-30T01:46:26.221" v="670" actId="207"/>
          <ac:spMkLst>
            <pc:docMk/>
            <pc:sldMk cId="2207067939" sldId="277"/>
            <ac:spMk id="12" creationId="{A93A26F8-FE57-CFA5-1CC5-19EE1289CB47}"/>
          </ac:spMkLst>
        </pc:spChg>
        <pc:graphicFrameChg chg="del mod">
          <ac:chgData name="Jones, Nerissa (Science Connect, Newcastle)" userId="0504c394-0c19-49de-9df6-9a6d59b8a886" providerId="ADAL" clId="{6EDBD0CA-3ECA-4F40-A303-5D507F4C15D4}" dt="2024-07-30T01:24:48.286" v="476" actId="478"/>
          <ac:graphicFrameMkLst>
            <pc:docMk/>
            <pc:sldMk cId="2207067939" sldId="277"/>
            <ac:graphicFrameMk id="9" creationId="{6464D6B2-72FF-080A-BF0E-BBF935DE5EB0}"/>
          </ac:graphicFrameMkLst>
        </pc:graphicFrameChg>
      </pc:sldChg>
      <pc:sldChg chg="addSp delSp modSp mod">
        <pc:chgData name="Jones, Nerissa (Science Connect, Newcastle)" userId="0504c394-0c19-49de-9df6-9a6d59b8a886" providerId="ADAL" clId="{6EDBD0CA-3ECA-4F40-A303-5D507F4C15D4}" dt="2024-07-30T01:46:49.821" v="682" actId="207"/>
        <pc:sldMkLst>
          <pc:docMk/>
          <pc:sldMk cId="3963620375" sldId="278"/>
        </pc:sldMkLst>
        <pc:spChg chg="add mod">
          <ac:chgData name="Jones, Nerissa (Science Connect, Newcastle)" userId="0504c394-0c19-49de-9df6-9a6d59b8a886" providerId="ADAL" clId="{6EDBD0CA-3ECA-4F40-A303-5D507F4C15D4}" dt="2024-07-30T01:30:45.010" v="557" actId="948"/>
          <ac:spMkLst>
            <pc:docMk/>
            <pc:sldMk cId="3963620375" sldId="278"/>
            <ac:spMk id="2" creationId="{542F757D-1958-1F90-7B8A-4509AE6C4E56}"/>
          </ac:spMkLst>
        </pc:spChg>
        <pc:spChg chg="mod">
          <ac:chgData name="Jones, Nerissa (Science Connect, Newcastle)" userId="0504c394-0c19-49de-9df6-9a6d59b8a886" providerId="ADAL" clId="{6EDBD0CA-3ECA-4F40-A303-5D507F4C15D4}" dt="2024-07-30T01:46:49.821" v="682" actId="207"/>
          <ac:spMkLst>
            <pc:docMk/>
            <pc:sldMk cId="3963620375" sldId="278"/>
            <ac:spMk id="12" creationId="{A93A26F8-FE57-CFA5-1CC5-19EE1289CB47}"/>
          </ac:spMkLst>
        </pc:spChg>
        <pc:graphicFrameChg chg="del mod modGraphic">
          <ac:chgData name="Jones, Nerissa (Science Connect, Newcastle)" userId="0504c394-0c19-49de-9df6-9a6d59b8a886" providerId="ADAL" clId="{6EDBD0CA-3ECA-4F40-A303-5D507F4C15D4}" dt="2024-07-30T01:30:48.199" v="558" actId="478"/>
          <ac:graphicFrameMkLst>
            <pc:docMk/>
            <pc:sldMk cId="3963620375" sldId="278"/>
            <ac:graphicFrameMk id="9" creationId="{6464D6B2-72FF-080A-BF0E-BBF935DE5EB0}"/>
          </ac:graphicFrameMkLst>
        </pc:graphicFrameChg>
      </pc:sldChg>
      <pc:sldChg chg="addSp delSp modSp mod">
        <pc:chgData name="Jones, Nerissa (Science Connect, Newcastle)" userId="0504c394-0c19-49de-9df6-9a6d59b8a886" providerId="ADAL" clId="{6EDBD0CA-3ECA-4F40-A303-5D507F4C15D4}" dt="2024-07-30T01:46:33.980" v="674" actId="207"/>
        <pc:sldMkLst>
          <pc:docMk/>
          <pc:sldMk cId="3852337016" sldId="279"/>
        </pc:sldMkLst>
        <pc:spChg chg="add mod">
          <ac:chgData name="Jones, Nerissa (Science Connect, Newcastle)" userId="0504c394-0c19-49de-9df6-9a6d59b8a886" providerId="ADAL" clId="{6EDBD0CA-3ECA-4F40-A303-5D507F4C15D4}" dt="2024-07-30T01:26:42.773" v="508" actId="948"/>
          <ac:spMkLst>
            <pc:docMk/>
            <pc:sldMk cId="3852337016" sldId="279"/>
            <ac:spMk id="2" creationId="{24847BA6-38BC-8CE4-C225-F403128BF047}"/>
          </ac:spMkLst>
        </pc:spChg>
        <pc:spChg chg="mod">
          <ac:chgData name="Jones, Nerissa (Science Connect, Newcastle)" userId="0504c394-0c19-49de-9df6-9a6d59b8a886" providerId="ADAL" clId="{6EDBD0CA-3ECA-4F40-A303-5D507F4C15D4}" dt="2024-07-30T01:46:33.980" v="674" actId="207"/>
          <ac:spMkLst>
            <pc:docMk/>
            <pc:sldMk cId="3852337016" sldId="279"/>
            <ac:spMk id="12" creationId="{A93A26F8-FE57-CFA5-1CC5-19EE1289CB47}"/>
          </ac:spMkLst>
        </pc:spChg>
        <pc:graphicFrameChg chg="del mod modGraphic">
          <ac:chgData name="Jones, Nerissa (Science Connect, Newcastle)" userId="0504c394-0c19-49de-9df6-9a6d59b8a886" providerId="ADAL" clId="{6EDBD0CA-3ECA-4F40-A303-5D507F4C15D4}" dt="2024-07-30T01:26:46.978" v="509" actId="478"/>
          <ac:graphicFrameMkLst>
            <pc:docMk/>
            <pc:sldMk cId="3852337016" sldId="279"/>
            <ac:graphicFrameMk id="9" creationId="{6464D6B2-72FF-080A-BF0E-BBF935DE5EB0}"/>
          </ac:graphicFrameMkLst>
        </pc:graphicFrameChg>
      </pc:sldChg>
      <pc:sldChg chg="addSp delSp modSp mod">
        <pc:chgData name="Jones, Nerissa (Science Connect, Newcastle)" userId="0504c394-0c19-49de-9df6-9a6d59b8a886" providerId="ADAL" clId="{6EDBD0CA-3ECA-4F40-A303-5D507F4C15D4}" dt="2024-07-30T01:46:40.740" v="678" actId="207"/>
        <pc:sldMkLst>
          <pc:docMk/>
          <pc:sldMk cId="1717288830" sldId="280"/>
        </pc:sldMkLst>
        <pc:spChg chg="add mod">
          <ac:chgData name="Jones, Nerissa (Science Connect, Newcastle)" userId="0504c394-0c19-49de-9df6-9a6d59b8a886" providerId="ADAL" clId="{6EDBD0CA-3ECA-4F40-A303-5D507F4C15D4}" dt="2024-07-30T01:37:27.559" v="642" actId="20577"/>
          <ac:spMkLst>
            <pc:docMk/>
            <pc:sldMk cId="1717288830" sldId="280"/>
            <ac:spMk id="2" creationId="{36AA902F-D9BA-2D94-F4DD-F64B796CE495}"/>
          </ac:spMkLst>
        </pc:spChg>
        <pc:spChg chg="mod">
          <ac:chgData name="Jones, Nerissa (Science Connect, Newcastle)" userId="0504c394-0c19-49de-9df6-9a6d59b8a886" providerId="ADAL" clId="{6EDBD0CA-3ECA-4F40-A303-5D507F4C15D4}" dt="2024-07-30T01:46:40.740" v="678" actId="207"/>
          <ac:spMkLst>
            <pc:docMk/>
            <pc:sldMk cId="1717288830" sldId="280"/>
            <ac:spMk id="12" creationId="{A93A26F8-FE57-CFA5-1CC5-19EE1289CB47}"/>
          </ac:spMkLst>
        </pc:spChg>
        <pc:graphicFrameChg chg="del mod">
          <ac:chgData name="Jones, Nerissa (Science Connect, Newcastle)" userId="0504c394-0c19-49de-9df6-9a6d59b8a886" providerId="ADAL" clId="{6EDBD0CA-3ECA-4F40-A303-5D507F4C15D4}" dt="2024-07-30T01:27:59.285" v="523" actId="478"/>
          <ac:graphicFrameMkLst>
            <pc:docMk/>
            <pc:sldMk cId="1717288830" sldId="280"/>
            <ac:graphicFrameMk id="9" creationId="{6464D6B2-72FF-080A-BF0E-BBF935DE5EB0}"/>
          </ac:graphicFrameMkLst>
        </pc:graphicFrameChg>
      </pc:sldChg>
      <pc:sldChg chg="addSp delSp modSp mod">
        <pc:chgData name="Jones, Nerissa (Science Connect, Newcastle)" userId="0504c394-0c19-49de-9df6-9a6d59b8a886" providerId="ADAL" clId="{6EDBD0CA-3ECA-4F40-A303-5D507F4C15D4}" dt="2024-07-30T01:47:00.125" v="686" actId="207"/>
        <pc:sldMkLst>
          <pc:docMk/>
          <pc:sldMk cId="2231823950" sldId="281"/>
        </pc:sldMkLst>
        <pc:spChg chg="add mod">
          <ac:chgData name="Jones, Nerissa (Science Connect, Newcastle)" userId="0504c394-0c19-49de-9df6-9a6d59b8a886" providerId="ADAL" clId="{6EDBD0CA-3ECA-4F40-A303-5D507F4C15D4}" dt="2024-07-30T01:33:44.087" v="587" actId="948"/>
          <ac:spMkLst>
            <pc:docMk/>
            <pc:sldMk cId="2231823950" sldId="281"/>
            <ac:spMk id="2" creationId="{0746F2F4-1B89-574E-6A64-08F11E6D9E16}"/>
          </ac:spMkLst>
        </pc:spChg>
        <pc:spChg chg="mod">
          <ac:chgData name="Jones, Nerissa (Science Connect, Newcastle)" userId="0504c394-0c19-49de-9df6-9a6d59b8a886" providerId="ADAL" clId="{6EDBD0CA-3ECA-4F40-A303-5D507F4C15D4}" dt="2024-07-30T01:47:00.125" v="686" actId="207"/>
          <ac:spMkLst>
            <pc:docMk/>
            <pc:sldMk cId="2231823950" sldId="281"/>
            <ac:spMk id="12" creationId="{A93A26F8-FE57-CFA5-1CC5-19EE1289CB47}"/>
          </ac:spMkLst>
        </pc:spChg>
        <pc:graphicFrameChg chg="del mod modGraphic">
          <ac:chgData name="Jones, Nerissa (Science Connect, Newcastle)" userId="0504c394-0c19-49de-9df6-9a6d59b8a886" providerId="ADAL" clId="{6EDBD0CA-3ECA-4F40-A303-5D507F4C15D4}" dt="2024-07-30T01:33:46.767" v="588" actId="478"/>
          <ac:graphicFrameMkLst>
            <pc:docMk/>
            <pc:sldMk cId="2231823950" sldId="281"/>
            <ac:graphicFrameMk id="9" creationId="{6464D6B2-72FF-080A-BF0E-BBF935DE5EB0}"/>
          </ac:graphicFrameMkLst>
        </pc:graphicFrameChg>
      </pc:sldChg>
      <pc:sldChg chg="addSp delSp modSp mod">
        <pc:chgData name="Jones, Nerissa (Science Connect, Newcastle)" userId="0504c394-0c19-49de-9df6-9a6d59b8a886" providerId="ADAL" clId="{6EDBD0CA-3ECA-4F40-A303-5D507F4C15D4}" dt="2024-07-30T01:45:02.078" v="648" actId="207"/>
        <pc:sldMkLst>
          <pc:docMk/>
          <pc:sldMk cId="3816936971" sldId="282"/>
        </pc:sldMkLst>
        <pc:spChg chg="add mod">
          <ac:chgData name="Jones, Nerissa (Science Connect, Newcastle)" userId="0504c394-0c19-49de-9df6-9a6d59b8a886" providerId="ADAL" clId="{6EDBD0CA-3ECA-4F40-A303-5D507F4C15D4}" dt="2024-07-30T01:20:26.042" v="408" actId="20577"/>
          <ac:spMkLst>
            <pc:docMk/>
            <pc:sldMk cId="3816936971" sldId="282"/>
            <ac:spMk id="2" creationId="{2E1E04E7-5741-CD53-63EC-AC1568721F4F}"/>
          </ac:spMkLst>
        </pc:spChg>
        <pc:spChg chg="mod">
          <ac:chgData name="Jones, Nerissa (Science Connect, Newcastle)" userId="0504c394-0c19-49de-9df6-9a6d59b8a886" providerId="ADAL" clId="{6EDBD0CA-3ECA-4F40-A303-5D507F4C15D4}" dt="2024-07-30T01:45:02.078" v="648" actId="207"/>
          <ac:spMkLst>
            <pc:docMk/>
            <pc:sldMk cId="3816936971" sldId="282"/>
            <ac:spMk id="12" creationId="{A93A26F8-FE57-CFA5-1CC5-19EE1289CB47}"/>
          </ac:spMkLst>
        </pc:spChg>
        <pc:graphicFrameChg chg="add del mod modGraphic">
          <ac:chgData name="Jones, Nerissa (Science Connect, Newcastle)" userId="0504c394-0c19-49de-9df6-9a6d59b8a886" providerId="ADAL" clId="{6EDBD0CA-3ECA-4F40-A303-5D507F4C15D4}" dt="2024-07-30T00:59:51.824" v="137" actId="478"/>
          <ac:graphicFrameMkLst>
            <pc:docMk/>
            <pc:sldMk cId="3816936971" sldId="282"/>
            <ac:graphicFrameMk id="9" creationId="{6464D6B2-72FF-080A-BF0E-BBF935DE5EB0}"/>
          </ac:graphicFrameMkLst>
        </pc:graphicFrameChg>
      </pc:sldChg>
      <pc:sldChg chg="addSp delSp modSp mod">
        <pc:chgData name="Jones, Nerissa (Science Connect, Newcastle)" userId="0504c394-0c19-49de-9df6-9a6d59b8a886" providerId="ADAL" clId="{6EDBD0CA-3ECA-4F40-A303-5D507F4C15D4}" dt="2024-07-30T01:45:33.038" v="657" actId="207"/>
        <pc:sldMkLst>
          <pc:docMk/>
          <pc:sldMk cId="2078542892" sldId="283"/>
        </pc:sldMkLst>
        <pc:spChg chg="add mod">
          <ac:chgData name="Jones, Nerissa (Science Connect, Newcastle)" userId="0504c394-0c19-49de-9df6-9a6d59b8a886" providerId="ADAL" clId="{6EDBD0CA-3ECA-4F40-A303-5D507F4C15D4}" dt="2024-07-30T01:08:16.899" v="251" actId="20577"/>
          <ac:spMkLst>
            <pc:docMk/>
            <pc:sldMk cId="2078542892" sldId="283"/>
            <ac:spMk id="2" creationId="{494CFB56-559A-9D95-1D78-54E9B269605F}"/>
          </ac:spMkLst>
        </pc:spChg>
        <pc:spChg chg="mod">
          <ac:chgData name="Jones, Nerissa (Science Connect, Newcastle)" userId="0504c394-0c19-49de-9df6-9a6d59b8a886" providerId="ADAL" clId="{6EDBD0CA-3ECA-4F40-A303-5D507F4C15D4}" dt="2024-07-30T01:45:33.038" v="657" actId="207"/>
          <ac:spMkLst>
            <pc:docMk/>
            <pc:sldMk cId="2078542892" sldId="283"/>
            <ac:spMk id="12" creationId="{A93A26F8-FE57-CFA5-1CC5-19EE1289CB47}"/>
          </ac:spMkLst>
        </pc:spChg>
        <pc:graphicFrameChg chg="del mod modGraphic">
          <ac:chgData name="Jones, Nerissa (Science Connect, Newcastle)" userId="0504c394-0c19-49de-9df6-9a6d59b8a886" providerId="ADAL" clId="{6EDBD0CA-3ECA-4F40-A303-5D507F4C15D4}" dt="2024-07-30T01:08:23.244" v="252" actId="478"/>
          <ac:graphicFrameMkLst>
            <pc:docMk/>
            <pc:sldMk cId="2078542892" sldId="283"/>
            <ac:graphicFrameMk id="9" creationId="{6464D6B2-72FF-080A-BF0E-BBF935DE5EB0}"/>
          </ac:graphicFrameMkLst>
        </pc:graphicFrameChg>
      </pc:sldChg>
      <pc:sldChg chg="addSp delSp modSp mod">
        <pc:chgData name="Jones, Nerissa (Science Connect, Newcastle)" userId="0504c394-0c19-49de-9df6-9a6d59b8a886" providerId="ADAL" clId="{6EDBD0CA-3ECA-4F40-A303-5D507F4C15D4}" dt="2024-07-30T01:47:08.236" v="690" actId="207"/>
        <pc:sldMkLst>
          <pc:docMk/>
          <pc:sldMk cId="368529043" sldId="284"/>
        </pc:sldMkLst>
        <pc:spChg chg="add mod">
          <ac:chgData name="Jones, Nerissa (Science Connect, Newcastle)" userId="0504c394-0c19-49de-9df6-9a6d59b8a886" providerId="ADAL" clId="{6EDBD0CA-3ECA-4F40-A303-5D507F4C15D4}" dt="2024-07-30T01:36:19.903" v="624" actId="20577"/>
          <ac:spMkLst>
            <pc:docMk/>
            <pc:sldMk cId="368529043" sldId="284"/>
            <ac:spMk id="2" creationId="{5717AFC7-C811-74CA-AAA1-823C355EB946}"/>
          </ac:spMkLst>
        </pc:spChg>
        <pc:spChg chg="mod">
          <ac:chgData name="Jones, Nerissa (Science Connect, Newcastle)" userId="0504c394-0c19-49de-9df6-9a6d59b8a886" providerId="ADAL" clId="{6EDBD0CA-3ECA-4F40-A303-5D507F4C15D4}" dt="2024-07-30T01:47:08.236" v="690" actId="207"/>
          <ac:spMkLst>
            <pc:docMk/>
            <pc:sldMk cId="368529043" sldId="284"/>
            <ac:spMk id="12" creationId="{A93A26F8-FE57-CFA5-1CC5-19EE1289CB47}"/>
          </ac:spMkLst>
        </pc:spChg>
        <pc:graphicFrameChg chg="del mod modGraphic">
          <ac:chgData name="Jones, Nerissa (Science Connect, Newcastle)" userId="0504c394-0c19-49de-9df6-9a6d59b8a886" providerId="ADAL" clId="{6EDBD0CA-3ECA-4F40-A303-5D507F4C15D4}" dt="2024-07-30T01:36:22.512" v="625" actId="478"/>
          <ac:graphicFrameMkLst>
            <pc:docMk/>
            <pc:sldMk cId="368529043" sldId="284"/>
            <ac:graphicFrameMk id="9" creationId="{6464D6B2-72FF-080A-BF0E-BBF935DE5EB0}"/>
          </ac:graphicFrameMkLst>
        </pc:graphicFrameChg>
      </pc:sldChg>
      <pc:sldChg chg="addSp delSp modSp mod">
        <pc:chgData name="Jones, Nerissa (Science Connect, Newcastle)" userId="0504c394-0c19-49de-9df6-9a6d59b8a886" providerId="ADAL" clId="{6EDBD0CA-3ECA-4F40-A303-5D507F4C15D4}" dt="2024-07-30T01:47:18.011" v="694" actId="207"/>
        <pc:sldMkLst>
          <pc:docMk/>
          <pc:sldMk cId="1680009181" sldId="285"/>
        </pc:sldMkLst>
        <pc:spChg chg="add mod">
          <ac:chgData name="Jones, Nerissa (Science Connect, Newcastle)" userId="0504c394-0c19-49de-9df6-9a6d59b8a886" providerId="ADAL" clId="{6EDBD0CA-3ECA-4F40-A303-5D507F4C15D4}" dt="2024-07-30T01:37:11.175" v="641" actId="20577"/>
          <ac:spMkLst>
            <pc:docMk/>
            <pc:sldMk cId="1680009181" sldId="285"/>
            <ac:spMk id="2" creationId="{6D618385-4675-AAD9-9B52-C40837DA6CED}"/>
          </ac:spMkLst>
        </pc:spChg>
        <pc:spChg chg="mod">
          <ac:chgData name="Jones, Nerissa (Science Connect, Newcastle)" userId="0504c394-0c19-49de-9df6-9a6d59b8a886" providerId="ADAL" clId="{6EDBD0CA-3ECA-4F40-A303-5D507F4C15D4}" dt="2024-07-30T01:47:18.011" v="694" actId="207"/>
          <ac:spMkLst>
            <pc:docMk/>
            <pc:sldMk cId="1680009181" sldId="285"/>
            <ac:spMk id="12" creationId="{A93A26F8-FE57-CFA5-1CC5-19EE1289CB47}"/>
          </ac:spMkLst>
        </pc:spChg>
        <pc:graphicFrameChg chg="del mod">
          <ac:chgData name="Jones, Nerissa (Science Connect, Newcastle)" userId="0504c394-0c19-49de-9df6-9a6d59b8a886" providerId="ADAL" clId="{6EDBD0CA-3ECA-4F40-A303-5D507F4C15D4}" dt="2024-07-30T01:37:08.286" v="640" actId="478"/>
          <ac:graphicFrameMkLst>
            <pc:docMk/>
            <pc:sldMk cId="1680009181" sldId="285"/>
            <ac:graphicFrameMk id="9" creationId="{6464D6B2-72FF-080A-BF0E-BBF935DE5EB0}"/>
          </ac:graphicFrameMkLst>
        </pc:graphicFrameChg>
      </pc:sldChg>
      <pc:sldChg chg="delSp modSp add mod">
        <pc:chgData name="Jones, Nerissa (Science Connect, Newcastle)" userId="0504c394-0c19-49de-9df6-9a6d59b8a886" providerId="ADAL" clId="{6EDBD0CA-3ECA-4F40-A303-5D507F4C15D4}" dt="2024-07-30T01:45:13.065" v="651" actId="207"/>
        <pc:sldMkLst>
          <pc:docMk/>
          <pc:sldMk cId="3183494927" sldId="286"/>
        </pc:sldMkLst>
        <pc:spChg chg="mod">
          <ac:chgData name="Jones, Nerissa (Science Connect, Newcastle)" userId="0504c394-0c19-49de-9df6-9a6d59b8a886" providerId="ADAL" clId="{6EDBD0CA-3ECA-4F40-A303-5D507F4C15D4}" dt="2024-07-30T01:20:14.722" v="406" actId="20577"/>
          <ac:spMkLst>
            <pc:docMk/>
            <pc:sldMk cId="3183494927" sldId="286"/>
            <ac:spMk id="2" creationId="{2E1E04E7-5741-CD53-63EC-AC1568721F4F}"/>
          </ac:spMkLst>
        </pc:spChg>
        <pc:spChg chg="mod">
          <ac:chgData name="Jones, Nerissa (Science Connect, Newcastle)" userId="0504c394-0c19-49de-9df6-9a6d59b8a886" providerId="ADAL" clId="{6EDBD0CA-3ECA-4F40-A303-5D507F4C15D4}" dt="2024-07-30T01:45:13.065" v="651" actId="207"/>
          <ac:spMkLst>
            <pc:docMk/>
            <pc:sldMk cId="3183494927" sldId="286"/>
            <ac:spMk id="12" creationId="{A93A26F8-FE57-CFA5-1CC5-19EE1289CB47}"/>
          </ac:spMkLst>
        </pc:spChg>
        <pc:spChg chg="mod">
          <ac:chgData name="Jones, Nerissa (Science Connect, Newcastle)" userId="0504c394-0c19-49de-9df6-9a6d59b8a886" providerId="ADAL" clId="{6EDBD0CA-3ECA-4F40-A303-5D507F4C15D4}" dt="2024-07-30T01:00:28.917" v="153" actId="20577"/>
          <ac:spMkLst>
            <pc:docMk/>
            <pc:sldMk cId="3183494927" sldId="286"/>
            <ac:spMk id="14" creationId="{EC05D59F-71FD-35BA-F512-289E66A1E612}"/>
          </ac:spMkLst>
        </pc:spChg>
        <pc:graphicFrameChg chg="del">
          <ac:chgData name="Jones, Nerissa (Science Connect, Newcastle)" userId="0504c394-0c19-49de-9df6-9a6d59b8a886" providerId="ADAL" clId="{6EDBD0CA-3ECA-4F40-A303-5D507F4C15D4}" dt="2024-07-30T01:00:25.214" v="143" actId="478"/>
          <ac:graphicFrameMkLst>
            <pc:docMk/>
            <pc:sldMk cId="3183494927" sldId="286"/>
            <ac:graphicFrameMk id="9" creationId="{6464D6B2-72FF-080A-BF0E-BBF935DE5EB0}"/>
          </ac:graphicFrameMkLst>
        </pc:graphicFrameChg>
      </pc:sldChg>
      <pc:sldMasterChg chg="delSp mod modSldLayout">
        <pc:chgData name="Jones, Nerissa (Science Connect, Newcastle)" userId="0504c394-0c19-49de-9df6-9a6d59b8a886" providerId="ADAL" clId="{6EDBD0CA-3ECA-4F40-A303-5D507F4C15D4}" dt="2024-07-30T00:45:46.593" v="6" actId="478"/>
        <pc:sldMasterMkLst>
          <pc:docMk/>
          <pc:sldMasterMk cId="3345691199" sldId="2147483660"/>
        </pc:sldMasterMkLst>
        <pc:cxnChg chg="del">
          <ac:chgData name="Jones, Nerissa (Science Connect, Newcastle)" userId="0504c394-0c19-49de-9df6-9a6d59b8a886" providerId="ADAL" clId="{6EDBD0CA-3ECA-4F40-A303-5D507F4C15D4}" dt="2024-07-30T00:45:24.816" v="0" actId="478"/>
          <ac:cxnSpMkLst>
            <pc:docMk/>
            <pc:sldMasterMk cId="3345691199" sldId="2147483660"/>
            <ac:cxnSpMk id="10" creationId="{460C6023-210F-D4A7-6F5F-4D79568BDF83}"/>
          </ac:cxnSpMkLst>
        </pc:cxnChg>
        <pc:sldLayoutChg chg="delSp modSp mod">
          <pc:chgData name="Jones, Nerissa (Science Connect, Newcastle)" userId="0504c394-0c19-49de-9df6-9a6d59b8a886" providerId="ADAL" clId="{6EDBD0CA-3ECA-4F40-A303-5D507F4C15D4}" dt="2024-07-30T00:45:37.977" v="3" actId="478"/>
          <pc:sldLayoutMkLst>
            <pc:docMk/>
            <pc:sldMasterMk cId="3345691199" sldId="2147483660"/>
            <pc:sldLayoutMk cId="1972623687" sldId="2147483661"/>
          </pc:sldLayoutMkLst>
          <pc:spChg chg="mod">
            <ac:chgData name="Jones, Nerissa (Science Connect, Newcastle)" userId="0504c394-0c19-49de-9df6-9a6d59b8a886" providerId="ADAL" clId="{6EDBD0CA-3ECA-4F40-A303-5D507F4C15D4}" dt="2024-07-30T00:45:32.417" v="1" actId="1076"/>
            <ac:spMkLst>
              <pc:docMk/>
              <pc:sldMasterMk cId="3345691199" sldId="2147483660"/>
              <pc:sldLayoutMk cId="1972623687" sldId="2147483661"/>
              <ac:spMk id="2" creationId="{FD2C2717-609F-BA4E-6A70-E03E13BE91FF}"/>
            </ac:spMkLst>
          </pc:spChg>
          <pc:spChg chg="mod">
            <ac:chgData name="Jones, Nerissa (Science Connect, Newcastle)" userId="0504c394-0c19-49de-9df6-9a6d59b8a886" providerId="ADAL" clId="{6EDBD0CA-3ECA-4F40-A303-5D507F4C15D4}" dt="2024-07-30T00:45:35.761" v="2" actId="1076"/>
            <ac:spMkLst>
              <pc:docMk/>
              <pc:sldMasterMk cId="3345691199" sldId="2147483660"/>
              <pc:sldLayoutMk cId="1972623687" sldId="2147483661"/>
              <ac:spMk id="3" creationId="{E0604226-B5E1-B6DB-2A57-4DDAE260473C}"/>
            </ac:spMkLst>
          </pc:spChg>
          <pc:cxnChg chg="del">
            <ac:chgData name="Jones, Nerissa (Science Connect, Newcastle)" userId="0504c394-0c19-49de-9df6-9a6d59b8a886" providerId="ADAL" clId="{6EDBD0CA-3ECA-4F40-A303-5D507F4C15D4}" dt="2024-07-30T00:45:37.977" v="3" actId="478"/>
            <ac:cxnSpMkLst>
              <pc:docMk/>
              <pc:sldMasterMk cId="3345691199" sldId="2147483660"/>
              <pc:sldLayoutMk cId="1972623687" sldId="2147483661"/>
              <ac:cxnSpMk id="4" creationId="{05A93FF2-4439-B7FE-7CE7-CDF8E97970AA}"/>
            </ac:cxnSpMkLst>
          </pc:cxnChg>
        </pc:sldLayoutChg>
        <pc:sldLayoutChg chg="delSp modSp mod">
          <pc:chgData name="Jones, Nerissa (Science Connect, Newcastle)" userId="0504c394-0c19-49de-9df6-9a6d59b8a886" providerId="ADAL" clId="{6EDBD0CA-3ECA-4F40-A303-5D507F4C15D4}" dt="2024-07-30T00:45:46.593" v="6" actId="478"/>
          <pc:sldLayoutMkLst>
            <pc:docMk/>
            <pc:sldMasterMk cId="3345691199" sldId="2147483660"/>
            <pc:sldLayoutMk cId="2369414856" sldId="2147483662"/>
          </pc:sldLayoutMkLst>
          <pc:spChg chg="mod">
            <ac:chgData name="Jones, Nerissa (Science Connect, Newcastle)" userId="0504c394-0c19-49de-9df6-9a6d59b8a886" providerId="ADAL" clId="{6EDBD0CA-3ECA-4F40-A303-5D507F4C15D4}" dt="2024-07-30T00:45:42.713" v="4" actId="1076"/>
            <ac:spMkLst>
              <pc:docMk/>
              <pc:sldMasterMk cId="3345691199" sldId="2147483660"/>
              <pc:sldLayoutMk cId="2369414856" sldId="2147483662"/>
              <ac:spMk id="6" creationId="{66E23B81-460C-3291-0E98-7F67A4EF247D}"/>
            </ac:spMkLst>
          </pc:spChg>
          <pc:spChg chg="mod">
            <ac:chgData name="Jones, Nerissa (Science Connect, Newcastle)" userId="0504c394-0c19-49de-9df6-9a6d59b8a886" providerId="ADAL" clId="{6EDBD0CA-3ECA-4F40-A303-5D507F4C15D4}" dt="2024-07-30T00:45:44.874" v="5" actId="1076"/>
            <ac:spMkLst>
              <pc:docMk/>
              <pc:sldMasterMk cId="3345691199" sldId="2147483660"/>
              <pc:sldLayoutMk cId="2369414856" sldId="2147483662"/>
              <ac:spMk id="7" creationId="{D960CDE5-8A3D-A7E6-90AE-113682822F33}"/>
            </ac:spMkLst>
          </pc:spChg>
          <pc:cxnChg chg="del">
            <ac:chgData name="Jones, Nerissa (Science Connect, Newcastle)" userId="0504c394-0c19-49de-9df6-9a6d59b8a886" providerId="ADAL" clId="{6EDBD0CA-3ECA-4F40-A303-5D507F4C15D4}" dt="2024-07-30T00:45:46.593" v="6" actId="478"/>
            <ac:cxnSpMkLst>
              <pc:docMk/>
              <pc:sldMasterMk cId="3345691199" sldId="2147483660"/>
              <pc:sldLayoutMk cId="2369414856" sldId="2147483662"/>
              <ac:cxnSpMk id="8" creationId="{F04A8852-96B6-5613-E2D5-BF05C2B771E7}"/>
            </ac:cxnSpMkLst>
          </pc:cxnChg>
        </pc:sldLayoutChg>
      </pc:sldMasterChg>
    </pc:docChg>
  </pc:docChgLst>
  <pc:docChgLst>
    <pc:chgData name="Flynn, Bill (Science Connect, Adelaide K. Ave)" userId="863802e0-baeb-45a8-8104-a153845b130d" providerId="ADAL" clId="{D7700259-F26D-4896-AED7-69E3A450B3A5}"/>
    <pc:docChg chg="undo custSel addSld delSld modSld sldOrd">
      <pc:chgData name="Flynn, Bill (Science Connect, Adelaide K. Ave)" userId="863802e0-baeb-45a8-8104-a153845b130d" providerId="ADAL" clId="{D7700259-F26D-4896-AED7-69E3A450B3A5}" dt="2024-07-16T04:55:26.363" v="2612" actId="20577"/>
      <pc:docMkLst>
        <pc:docMk/>
      </pc:docMkLst>
      <pc:sldChg chg="modSp mod">
        <pc:chgData name="Flynn, Bill (Science Connect, Adelaide K. Ave)" userId="863802e0-baeb-45a8-8104-a153845b130d" providerId="ADAL" clId="{D7700259-F26D-4896-AED7-69E3A450B3A5}" dt="2024-07-09T02:11:04.689" v="914" actId="20577"/>
        <pc:sldMkLst>
          <pc:docMk/>
          <pc:sldMk cId="1317219315" sldId="259"/>
        </pc:sldMkLst>
        <pc:spChg chg="mod">
          <ac:chgData name="Flynn, Bill (Science Connect, Adelaide K. Ave)" userId="863802e0-baeb-45a8-8104-a153845b130d" providerId="ADAL" clId="{D7700259-F26D-4896-AED7-69E3A450B3A5}" dt="2024-07-09T02:11:04.689" v="914" actId="20577"/>
          <ac:spMkLst>
            <pc:docMk/>
            <pc:sldMk cId="1317219315" sldId="259"/>
            <ac:spMk id="2" creationId="{68F09223-9BEE-B337-5C18-8291A77F9B47}"/>
          </ac:spMkLst>
        </pc:spChg>
      </pc:sldChg>
      <pc:sldChg chg="addCm">
        <pc:chgData name="Flynn, Bill (Science Connect, Adelaide K. Ave)" userId="863802e0-baeb-45a8-8104-a153845b130d" providerId="ADAL" clId="{D7700259-F26D-4896-AED7-69E3A450B3A5}" dt="2024-07-09T03:55:17.046" v="1007"/>
        <pc:sldMkLst>
          <pc:docMk/>
          <pc:sldMk cId="2894668882" sldId="260"/>
        </pc:sldMkLst>
        <pc:extLst>
          <p:ext xmlns:p="http://schemas.openxmlformats.org/presentationml/2006/main" uri="{D6D511B9-2390-475A-947B-AFAB55BFBCF1}">
            <pc226:cmChg xmlns:pc226="http://schemas.microsoft.com/office/powerpoint/2022/06/main/command" chg="add">
              <pc226:chgData name="Flynn, Bill (Science Connect, Adelaide K. Ave)" userId="863802e0-baeb-45a8-8104-a153845b130d" providerId="ADAL" clId="{D7700259-F26D-4896-AED7-69E3A450B3A5}" dt="2024-07-09T03:55:17.046" v="1007"/>
              <pc2:cmMkLst xmlns:pc2="http://schemas.microsoft.com/office/powerpoint/2019/9/main/command">
                <pc:docMk/>
                <pc:sldMk cId="2894668882" sldId="260"/>
                <pc2:cmMk id="{4268AA71-2437-4F91-B490-B4E8A03065DF}"/>
              </pc2:cmMkLst>
            </pc226:cmChg>
            <pc226:cmChg xmlns:pc226="http://schemas.microsoft.com/office/powerpoint/2022/06/main/command" chg="add">
              <pc226:chgData name="Flynn, Bill (Science Connect, Adelaide K. Ave)" userId="863802e0-baeb-45a8-8104-a153845b130d" providerId="ADAL" clId="{D7700259-F26D-4896-AED7-69E3A450B3A5}" dt="2024-07-09T03:54:49.267" v="1006"/>
              <pc2:cmMkLst xmlns:pc2="http://schemas.microsoft.com/office/powerpoint/2019/9/main/command">
                <pc:docMk/>
                <pc:sldMk cId="2894668882" sldId="260"/>
                <pc2:cmMk id="{FF5808F3-13BC-441B-A01C-6D23DC46DDA8}"/>
              </pc2:cmMkLst>
            </pc226:cmChg>
          </p:ext>
        </pc:extLst>
      </pc:sldChg>
      <pc:sldChg chg="addCm">
        <pc:chgData name="Flynn, Bill (Science Connect, Adelaide K. Ave)" userId="863802e0-baeb-45a8-8104-a153845b130d" providerId="ADAL" clId="{D7700259-F26D-4896-AED7-69E3A450B3A5}" dt="2024-07-16T04:08:22.294" v="2338"/>
        <pc:sldMkLst>
          <pc:docMk/>
          <pc:sldMk cId="1634603642" sldId="261"/>
        </pc:sldMkLst>
        <pc:extLst>
          <p:ext xmlns:p="http://schemas.openxmlformats.org/presentationml/2006/main" uri="{D6D511B9-2390-475A-947B-AFAB55BFBCF1}">
            <pc226:cmChg xmlns:pc226="http://schemas.microsoft.com/office/powerpoint/2022/06/main/command" chg="add">
              <pc226:chgData name="Flynn, Bill (Science Connect, Adelaide K. Ave)" userId="863802e0-baeb-45a8-8104-a153845b130d" providerId="ADAL" clId="{D7700259-F26D-4896-AED7-69E3A450B3A5}" dt="2024-07-16T04:08:12.614" v="2337"/>
              <pc2:cmMkLst xmlns:pc2="http://schemas.microsoft.com/office/powerpoint/2019/9/main/command">
                <pc:docMk/>
                <pc:sldMk cId="1634603642" sldId="261"/>
                <pc2:cmMk id="{B062A41F-3574-4529-9989-916AE2DB0EB6}"/>
              </pc2:cmMkLst>
            </pc226:cmChg>
            <pc226:cmChg xmlns:pc226="http://schemas.microsoft.com/office/powerpoint/2022/06/main/command" chg="add">
              <pc226:chgData name="Flynn, Bill (Science Connect, Adelaide K. Ave)" userId="863802e0-baeb-45a8-8104-a153845b130d" providerId="ADAL" clId="{D7700259-F26D-4896-AED7-69E3A450B3A5}" dt="2024-07-16T04:07:36.385" v="2335"/>
              <pc2:cmMkLst xmlns:pc2="http://schemas.microsoft.com/office/powerpoint/2019/9/main/command">
                <pc:docMk/>
                <pc:sldMk cId="1634603642" sldId="261"/>
                <pc2:cmMk id="{493A8127-F5A2-4DE4-8DC2-339A0B961B5C}"/>
              </pc2:cmMkLst>
            </pc226:cmChg>
            <pc226:cmChg xmlns:pc226="http://schemas.microsoft.com/office/powerpoint/2022/06/main/command" chg="add">
              <pc226:chgData name="Flynn, Bill (Science Connect, Adelaide K. Ave)" userId="863802e0-baeb-45a8-8104-a153845b130d" providerId="ADAL" clId="{D7700259-F26D-4896-AED7-69E3A450B3A5}" dt="2024-07-16T04:08:04.966" v="2336"/>
              <pc2:cmMkLst xmlns:pc2="http://schemas.microsoft.com/office/powerpoint/2019/9/main/command">
                <pc:docMk/>
                <pc:sldMk cId="1634603642" sldId="261"/>
                <pc2:cmMk id="{9520EF66-DE2A-43E9-A3AF-36A47B32F3C9}"/>
              </pc2:cmMkLst>
            </pc226:cmChg>
            <pc226:cmChg xmlns:pc226="http://schemas.microsoft.com/office/powerpoint/2022/06/main/command" chg="add">
              <pc226:chgData name="Flynn, Bill (Science Connect, Adelaide K. Ave)" userId="863802e0-baeb-45a8-8104-a153845b130d" providerId="ADAL" clId="{D7700259-F26D-4896-AED7-69E3A450B3A5}" dt="2024-07-16T04:08:22.294" v="2338"/>
              <pc2:cmMkLst xmlns:pc2="http://schemas.microsoft.com/office/powerpoint/2019/9/main/command">
                <pc:docMk/>
                <pc:sldMk cId="1634603642" sldId="261"/>
                <pc2:cmMk id="{7C7D9EF5-A302-4869-91E3-D9949B3C9513}"/>
              </pc2:cmMkLst>
            </pc226:cmChg>
          </p:ext>
        </pc:extLst>
      </pc:sldChg>
      <pc:sldChg chg="modSp mod addCm">
        <pc:chgData name="Flynn, Bill (Science Connect, Adelaide K. Ave)" userId="863802e0-baeb-45a8-8104-a153845b130d" providerId="ADAL" clId="{D7700259-F26D-4896-AED7-69E3A450B3A5}" dt="2024-07-10T02:30:19.147" v="1486"/>
        <pc:sldMkLst>
          <pc:docMk/>
          <pc:sldMk cId="2713564830" sldId="262"/>
        </pc:sldMkLst>
        <pc:spChg chg="mod">
          <ac:chgData name="Flynn, Bill (Science Connect, Adelaide K. Ave)" userId="863802e0-baeb-45a8-8104-a153845b130d" providerId="ADAL" clId="{D7700259-F26D-4896-AED7-69E3A450B3A5}" dt="2024-07-09T06:49:08.466" v="1387" actId="21"/>
          <ac:spMkLst>
            <pc:docMk/>
            <pc:sldMk cId="2713564830" sldId="262"/>
            <ac:spMk id="2" creationId="{8F81E877-EA53-EEE8-D9E8-805889B004EF}"/>
          </ac:spMkLst>
        </pc:spChg>
        <pc:extLst>
          <p:ext xmlns:p="http://schemas.openxmlformats.org/presentationml/2006/main" uri="{D6D511B9-2390-475A-947B-AFAB55BFBCF1}">
            <pc226:cmChg xmlns:pc226="http://schemas.microsoft.com/office/powerpoint/2022/06/main/command" chg="add">
              <pc226:chgData name="Flynn, Bill (Science Connect, Adelaide K. Ave)" userId="863802e0-baeb-45a8-8104-a153845b130d" providerId="ADAL" clId="{D7700259-F26D-4896-AED7-69E3A450B3A5}" dt="2024-07-10T02:30:19.147" v="1486"/>
              <pc2:cmMkLst xmlns:pc2="http://schemas.microsoft.com/office/powerpoint/2019/9/main/command">
                <pc:docMk/>
                <pc:sldMk cId="2713564830" sldId="262"/>
                <pc2:cmMk id="{EEADF2A4-1296-48C2-8846-0051306C983D}"/>
              </pc2:cmMkLst>
            </pc226:cmChg>
          </p:ext>
        </pc:extLst>
      </pc:sldChg>
      <pc:sldChg chg="addCm">
        <pc:chgData name="Flynn, Bill (Science Connect, Adelaide K. Ave)" userId="863802e0-baeb-45a8-8104-a153845b130d" providerId="ADAL" clId="{D7700259-F26D-4896-AED7-69E3A450B3A5}" dt="2024-07-10T03:26:10.468" v="1504"/>
        <pc:sldMkLst>
          <pc:docMk/>
          <pc:sldMk cId="3571638207" sldId="263"/>
        </pc:sldMkLst>
        <pc:extLst>
          <p:ext xmlns:p="http://schemas.openxmlformats.org/presentationml/2006/main" uri="{D6D511B9-2390-475A-947B-AFAB55BFBCF1}">
            <pc226:cmChg xmlns:pc226="http://schemas.microsoft.com/office/powerpoint/2022/06/main/command" chg="add">
              <pc226:chgData name="Flynn, Bill (Science Connect, Adelaide K. Ave)" userId="863802e0-baeb-45a8-8104-a153845b130d" providerId="ADAL" clId="{D7700259-F26D-4896-AED7-69E3A450B3A5}" dt="2024-07-10T03:26:10.468" v="1504"/>
              <pc2:cmMkLst xmlns:pc2="http://schemas.microsoft.com/office/powerpoint/2019/9/main/command">
                <pc:docMk/>
                <pc:sldMk cId="3571638207" sldId="263"/>
                <pc2:cmMk id="{CD587FA9-2A75-4844-B38A-F1DFC68A7F60}"/>
              </pc2:cmMkLst>
            </pc226:cmChg>
          </p:ext>
        </pc:extLst>
      </pc:sldChg>
      <pc:sldChg chg="addCm">
        <pc:chgData name="Flynn, Bill (Science Connect, Adelaide K. Ave)" userId="863802e0-baeb-45a8-8104-a153845b130d" providerId="ADAL" clId="{D7700259-F26D-4896-AED7-69E3A450B3A5}" dt="2024-07-10T06:07:13.053" v="1786"/>
        <pc:sldMkLst>
          <pc:docMk/>
          <pc:sldMk cId="4257765859" sldId="264"/>
        </pc:sldMkLst>
        <pc:extLst>
          <p:ext xmlns:p="http://schemas.openxmlformats.org/presentationml/2006/main" uri="{D6D511B9-2390-475A-947B-AFAB55BFBCF1}">
            <pc226:cmChg xmlns:pc226="http://schemas.microsoft.com/office/powerpoint/2022/06/main/command" chg="add">
              <pc226:chgData name="Flynn, Bill (Science Connect, Adelaide K. Ave)" userId="863802e0-baeb-45a8-8104-a153845b130d" providerId="ADAL" clId="{D7700259-F26D-4896-AED7-69E3A450B3A5}" dt="2024-07-10T06:07:13.053" v="1786"/>
              <pc2:cmMkLst xmlns:pc2="http://schemas.microsoft.com/office/powerpoint/2019/9/main/command">
                <pc:docMk/>
                <pc:sldMk cId="4257765859" sldId="264"/>
                <pc2:cmMk id="{46051B64-3441-4B8A-A26A-EE8EB45FB83C}"/>
              </pc2:cmMkLst>
            </pc226:cmChg>
          </p:ext>
        </pc:extLst>
      </pc:sldChg>
      <pc:sldChg chg="addCm">
        <pc:chgData name="Flynn, Bill (Science Connect, Adelaide K. Ave)" userId="863802e0-baeb-45a8-8104-a153845b130d" providerId="ADAL" clId="{D7700259-F26D-4896-AED7-69E3A450B3A5}" dt="2024-07-10T04:10:55.645" v="1605"/>
        <pc:sldMkLst>
          <pc:docMk/>
          <pc:sldMk cId="354351025" sldId="266"/>
        </pc:sldMkLst>
        <pc:extLst>
          <p:ext xmlns:p="http://schemas.openxmlformats.org/presentationml/2006/main" uri="{D6D511B9-2390-475A-947B-AFAB55BFBCF1}">
            <pc226:cmChg xmlns:pc226="http://schemas.microsoft.com/office/powerpoint/2022/06/main/command" chg="add">
              <pc226:chgData name="Flynn, Bill (Science Connect, Adelaide K. Ave)" userId="863802e0-baeb-45a8-8104-a153845b130d" providerId="ADAL" clId="{D7700259-F26D-4896-AED7-69E3A450B3A5}" dt="2024-07-10T04:10:55.645" v="1605"/>
              <pc2:cmMkLst xmlns:pc2="http://schemas.microsoft.com/office/powerpoint/2019/9/main/command">
                <pc:docMk/>
                <pc:sldMk cId="354351025" sldId="266"/>
                <pc2:cmMk id="{1177DC34-CE61-45A5-8566-6D1683F58A98}"/>
              </pc2:cmMkLst>
            </pc226:cmChg>
            <pc226:cmChg xmlns:pc226="http://schemas.microsoft.com/office/powerpoint/2022/06/main/command" chg="add">
              <pc226:chgData name="Flynn, Bill (Science Connect, Adelaide K. Ave)" userId="863802e0-baeb-45a8-8104-a153845b130d" providerId="ADAL" clId="{D7700259-F26D-4896-AED7-69E3A450B3A5}" dt="2024-07-10T04:09:01.784" v="1604"/>
              <pc2:cmMkLst xmlns:pc2="http://schemas.microsoft.com/office/powerpoint/2019/9/main/command">
                <pc:docMk/>
                <pc:sldMk cId="354351025" sldId="266"/>
                <pc2:cmMk id="{1713814D-7326-4B2B-BC5D-313AE2A97C97}"/>
              </pc2:cmMkLst>
            </pc226:cmChg>
          </p:ext>
        </pc:extLst>
      </pc:sldChg>
      <pc:sldChg chg="addCm">
        <pc:chgData name="Flynn, Bill (Science Connect, Adelaide K. Ave)" userId="863802e0-baeb-45a8-8104-a153845b130d" providerId="ADAL" clId="{D7700259-F26D-4896-AED7-69E3A450B3A5}" dt="2024-07-10T06:25:56.743" v="1839"/>
        <pc:sldMkLst>
          <pc:docMk/>
          <pc:sldMk cId="3903838567" sldId="267"/>
        </pc:sldMkLst>
        <pc:extLst>
          <p:ext xmlns:p="http://schemas.openxmlformats.org/presentationml/2006/main" uri="{D6D511B9-2390-475A-947B-AFAB55BFBCF1}">
            <pc226:cmChg xmlns:pc226="http://schemas.microsoft.com/office/powerpoint/2022/06/main/command" chg="add">
              <pc226:chgData name="Flynn, Bill (Science Connect, Adelaide K. Ave)" userId="863802e0-baeb-45a8-8104-a153845b130d" providerId="ADAL" clId="{D7700259-F26D-4896-AED7-69E3A450B3A5}" dt="2024-07-10T06:25:56.743" v="1839"/>
              <pc2:cmMkLst xmlns:pc2="http://schemas.microsoft.com/office/powerpoint/2019/9/main/command">
                <pc:docMk/>
                <pc:sldMk cId="3903838567" sldId="267"/>
                <pc2:cmMk id="{F629A17D-5490-493D-A807-4A2E8ED02666}"/>
              </pc2:cmMkLst>
            </pc226:cmChg>
          </p:ext>
        </pc:extLst>
      </pc:sldChg>
      <pc:sldChg chg="addSp delSp modSp add mod">
        <pc:chgData name="Flynn, Bill (Science Connect, Adelaide K. Ave)" userId="863802e0-baeb-45a8-8104-a153845b130d" providerId="ADAL" clId="{D7700259-F26D-4896-AED7-69E3A450B3A5}" dt="2024-07-16T03:41:53.062" v="2270" actId="203"/>
        <pc:sldMkLst>
          <pc:docMk/>
          <pc:sldMk cId="4038426325" sldId="269"/>
        </pc:sldMkLst>
        <pc:spChg chg="add del mod">
          <ac:chgData name="Flynn, Bill (Science Connect, Adelaide K. Ave)" userId="863802e0-baeb-45a8-8104-a153845b130d" providerId="ADAL" clId="{D7700259-F26D-4896-AED7-69E3A450B3A5}" dt="2024-07-03T04:11:51.443" v="63" actId="478"/>
          <ac:spMkLst>
            <pc:docMk/>
            <pc:sldMk cId="4038426325" sldId="269"/>
            <ac:spMk id="2" creationId="{98882CFE-B664-9181-97F2-35F02B78F8E5}"/>
          </ac:spMkLst>
        </pc:spChg>
        <pc:spChg chg="del mod">
          <ac:chgData name="Flynn, Bill (Science Connect, Adelaide K. Ave)" userId="863802e0-baeb-45a8-8104-a153845b130d" providerId="ADAL" clId="{D7700259-F26D-4896-AED7-69E3A450B3A5}" dt="2024-07-03T05:49:02.020" v="164" actId="478"/>
          <ac:spMkLst>
            <pc:docMk/>
            <pc:sldMk cId="4038426325" sldId="269"/>
            <ac:spMk id="7" creationId="{68F09223-9BEE-B337-5C18-8291A77F9B47}"/>
          </ac:spMkLst>
        </pc:spChg>
        <pc:spChg chg="mod">
          <ac:chgData name="Flynn, Bill (Science Connect, Adelaide K. Ave)" userId="863802e0-baeb-45a8-8104-a153845b130d" providerId="ADAL" clId="{D7700259-F26D-4896-AED7-69E3A450B3A5}" dt="2024-07-03T04:15:20.417" v="121" actId="1035"/>
          <ac:spMkLst>
            <pc:docMk/>
            <pc:sldMk cId="4038426325" sldId="269"/>
            <ac:spMk id="11" creationId="{8F5A0CDA-AB69-FA70-BF5F-1A3E4358061C}"/>
          </ac:spMkLst>
        </pc:spChg>
        <pc:spChg chg="mod">
          <ac:chgData name="Flynn, Bill (Science Connect, Adelaide K. Ave)" userId="863802e0-baeb-45a8-8104-a153845b130d" providerId="ADAL" clId="{D7700259-F26D-4896-AED7-69E3A450B3A5}" dt="2024-07-04T05:01:45.681" v="622" actId="1035"/>
          <ac:spMkLst>
            <pc:docMk/>
            <pc:sldMk cId="4038426325" sldId="269"/>
            <ac:spMk id="12" creationId="{A93A26F8-FE57-CFA5-1CC5-19EE1289CB47}"/>
          </ac:spMkLst>
        </pc:spChg>
        <pc:spChg chg="mod">
          <ac:chgData name="Flynn, Bill (Science Connect, Adelaide K. Ave)" userId="863802e0-baeb-45a8-8104-a153845b130d" providerId="ADAL" clId="{D7700259-F26D-4896-AED7-69E3A450B3A5}" dt="2024-07-04T05:01:55.987" v="629" actId="1035"/>
          <ac:spMkLst>
            <pc:docMk/>
            <pc:sldMk cId="4038426325" sldId="269"/>
            <ac:spMk id="14" creationId="{EC05D59F-71FD-35BA-F512-289E66A1E612}"/>
          </ac:spMkLst>
        </pc:spChg>
        <pc:graphicFrameChg chg="add del mod modGraphic">
          <ac:chgData name="Flynn, Bill (Science Connect, Adelaide K. Ave)" userId="863802e0-baeb-45a8-8104-a153845b130d" providerId="ADAL" clId="{D7700259-F26D-4896-AED7-69E3A450B3A5}" dt="2024-07-03T06:00:23.868" v="264" actId="478"/>
          <ac:graphicFrameMkLst>
            <pc:docMk/>
            <pc:sldMk cId="4038426325" sldId="269"/>
            <ac:graphicFrameMk id="3" creationId="{253E8C9C-B637-97E7-254F-2B292169637C}"/>
          </ac:graphicFrameMkLst>
        </pc:graphicFrameChg>
        <pc:graphicFrameChg chg="add del mod">
          <ac:chgData name="Flynn, Bill (Science Connect, Adelaide K. Ave)" userId="863802e0-baeb-45a8-8104-a153845b130d" providerId="ADAL" clId="{D7700259-F26D-4896-AED7-69E3A450B3A5}" dt="2024-07-03T05:47:46.085" v="156" actId="478"/>
          <ac:graphicFrameMkLst>
            <pc:docMk/>
            <pc:sldMk cId="4038426325" sldId="269"/>
            <ac:graphicFrameMk id="4" creationId="{1E8F3B9F-AB3B-934C-3106-BA69A3EFBEEC}"/>
          </ac:graphicFrameMkLst>
        </pc:graphicFrameChg>
        <pc:graphicFrameChg chg="add del mod">
          <ac:chgData name="Flynn, Bill (Science Connect, Adelaide K. Ave)" userId="863802e0-baeb-45a8-8104-a153845b130d" providerId="ADAL" clId="{D7700259-F26D-4896-AED7-69E3A450B3A5}" dt="2024-07-03T05:53:51.143" v="231" actId="478"/>
          <ac:graphicFrameMkLst>
            <pc:docMk/>
            <pc:sldMk cId="4038426325" sldId="269"/>
            <ac:graphicFrameMk id="8" creationId="{22E4093F-27CE-44FA-4C60-11E30C1786CA}"/>
          </ac:graphicFrameMkLst>
        </pc:graphicFrameChg>
        <pc:graphicFrameChg chg="add mod modGraphic">
          <ac:chgData name="Flynn, Bill (Science Connect, Adelaide K. Ave)" userId="863802e0-baeb-45a8-8104-a153845b130d" providerId="ADAL" clId="{D7700259-F26D-4896-AED7-69E3A450B3A5}" dt="2024-07-16T03:41:53.062" v="2270" actId="203"/>
          <ac:graphicFrameMkLst>
            <pc:docMk/>
            <pc:sldMk cId="4038426325" sldId="269"/>
            <ac:graphicFrameMk id="9" creationId="{6464D6B2-72FF-080A-BF0E-BBF935DE5EB0}"/>
          </ac:graphicFrameMkLst>
        </pc:graphicFrameChg>
      </pc:sldChg>
      <pc:sldChg chg="modSp add mod">
        <pc:chgData name="Flynn, Bill (Science Connect, Adelaide K. Ave)" userId="863802e0-baeb-45a8-8104-a153845b130d" providerId="ADAL" clId="{D7700259-F26D-4896-AED7-69E3A450B3A5}" dt="2024-07-16T03:42:12.029" v="2272" actId="203"/>
        <pc:sldMkLst>
          <pc:docMk/>
          <pc:sldMk cId="4129360842" sldId="270"/>
        </pc:sldMkLst>
        <pc:spChg chg="mod">
          <ac:chgData name="Flynn, Bill (Science Connect, Adelaide K. Ave)" userId="863802e0-baeb-45a8-8104-a153845b130d" providerId="ADAL" clId="{D7700259-F26D-4896-AED7-69E3A450B3A5}" dt="2024-07-04T05:02:16.930" v="637" actId="1035"/>
          <ac:spMkLst>
            <pc:docMk/>
            <pc:sldMk cId="4129360842" sldId="270"/>
            <ac:spMk id="12" creationId="{A93A26F8-FE57-CFA5-1CC5-19EE1289CB47}"/>
          </ac:spMkLst>
        </pc:spChg>
        <pc:spChg chg="mod">
          <ac:chgData name="Flynn, Bill (Science Connect, Adelaide K. Ave)" userId="863802e0-baeb-45a8-8104-a153845b130d" providerId="ADAL" clId="{D7700259-F26D-4896-AED7-69E3A450B3A5}" dt="2024-07-11T06:34:35.362" v="2183" actId="20577"/>
          <ac:spMkLst>
            <pc:docMk/>
            <pc:sldMk cId="4129360842" sldId="270"/>
            <ac:spMk id="14" creationId="{EC05D59F-71FD-35BA-F512-289E66A1E612}"/>
          </ac:spMkLst>
        </pc:spChg>
        <pc:graphicFrameChg chg="mod modGraphic">
          <ac:chgData name="Flynn, Bill (Science Connect, Adelaide K. Ave)" userId="863802e0-baeb-45a8-8104-a153845b130d" providerId="ADAL" clId="{D7700259-F26D-4896-AED7-69E3A450B3A5}" dt="2024-07-16T03:42:12.029" v="2272" actId="203"/>
          <ac:graphicFrameMkLst>
            <pc:docMk/>
            <pc:sldMk cId="4129360842" sldId="270"/>
            <ac:graphicFrameMk id="9" creationId="{6464D6B2-72FF-080A-BF0E-BBF935DE5EB0}"/>
          </ac:graphicFrameMkLst>
        </pc:graphicFrameChg>
      </pc:sldChg>
      <pc:sldChg chg="delSp modSp add del mod">
        <pc:chgData name="Flynn, Bill (Science Connect, Adelaide K. Ave)" userId="863802e0-baeb-45a8-8104-a153845b130d" providerId="ADAL" clId="{D7700259-F26D-4896-AED7-69E3A450B3A5}" dt="2024-07-11T06:33:06.253" v="2173" actId="47"/>
        <pc:sldMkLst>
          <pc:docMk/>
          <pc:sldMk cId="2524129032" sldId="271"/>
        </pc:sldMkLst>
        <pc:spChg chg="mod">
          <ac:chgData name="Flynn, Bill (Science Connect, Adelaide K. Ave)" userId="863802e0-baeb-45a8-8104-a153845b130d" providerId="ADAL" clId="{D7700259-F26D-4896-AED7-69E3A450B3A5}" dt="2024-07-04T05:02:37.009" v="650" actId="1035"/>
          <ac:spMkLst>
            <pc:docMk/>
            <pc:sldMk cId="2524129032" sldId="271"/>
            <ac:spMk id="12" creationId="{A93A26F8-FE57-CFA5-1CC5-19EE1289CB47}"/>
          </ac:spMkLst>
        </pc:spChg>
        <pc:spChg chg="del mod">
          <ac:chgData name="Flynn, Bill (Science Connect, Adelaide K. Ave)" userId="863802e0-baeb-45a8-8104-a153845b130d" providerId="ADAL" clId="{D7700259-F26D-4896-AED7-69E3A450B3A5}" dt="2024-07-04T02:08:44.857" v="472"/>
          <ac:spMkLst>
            <pc:docMk/>
            <pc:sldMk cId="2524129032" sldId="271"/>
            <ac:spMk id="14" creationId="{EC05D59F-71FD-35BA-F512-289E66A1E612}"/>
          </ac:spMkLst>
        </pc:spChg>
        <pc:graphicFrameChg chg="mod modGraphic">
          <ac:chgData name="Flynn, Bill (Science Connect, Adelaide K. Ave)" userId="863802e0-baeb-45a8-8104-a153845b130d" providerId="ADAL" clId="{D7700259-F26D-4896-AED7-69E3A450B3A5}" dt="2024-07-04T05:54:33.038" v="668" actId="207"/>
          <ac:graphicFrameMkLst>
            <pc:docMk/>
            <pc:sldMk cId="2524129032" sldId="271"/>
            <ac:graphicFrameMk id="9" creationId="{6464D6B2-72FF-080A-BF0E-BBF935DE5EB0}"/>
          </ac:graphicFrameMkLst>
        </pc:graphicFrameChg>
      </pc:sldChg>
      <pc:sldChg chg="modSp add mod ord addCm">
        <pc:chgData name="Flynn, Bill (Science Connect, Adelaide K. Ave)" userId="863802e0-baeb-45a8-8104-a153845b130d" providerId="ADAL" clId="{D7700259-F26D-4896-AED7-69E3A450B3A5}" dt="2024-07-16T03:45:27.807" v="2275"/>
        <pc:sldMkLst>
          <pc:docMk/>
          <pc:sldMk cId="1286532958" sldId="272"/>
        </pc:sldMkLst>
        <pc:spChg chg="mod">
          <ac:chgData name="Flynn, Bill (Science Connect, Adelaide K. Ave)" userId="863802e0-baeb-45a8-8104-a153845b130d" providerId="ADAL" clId="{D7700259-F26D-4896-AED7-69E3A450B3A5}" dt="2024-07-09T01:40:27.995" v="678" actId="113"/>
          <ac:spMkLst>
            <pc:docMk/>
            <pc:sldMk cId="1286532958" sldId="272"/>
            <ac:spMk id="14" creationId="{EC05D59F-71FD-35BA-F512-289E66A1E612}"/>
          </ac:spMkLst>
        </pc:spChg>
        <pc:graphicFrameChg chg="mod modGraphic">
          <ac:chgData name="Flynn, Bill (Science Connect, Adelaide K. Ave)" userId="863802e0-baeb-45a8-8104-a153845b130d" providerId="ADAL" clId="{D7700259-F26D-4896-AED7-69E3A450B3A5}" dt="2024-07-16T03:44:11.785" v="2274" actId="6549"/>
          <ac:graphicFrameMkLst>
            <pc:docMk/>
            <pc:sldMk cId="1286532958" sldId="272"/>
            <ac:graphicFrameMk id="9" creationId="{6464D6B2-72FF-080A-BF0E-BBF935DE5EB0}"/>
          </ac:graphicFrameMkLst>
        </pc:graphicFrameChg>
        <pc:extLst>
          <p:ext xmlns:p="http://schemas.openxmlformats.org/presentationml/2006/main" uri="{D6D511B9-2390-475A-947B-AFAB55BFBCF1}">
            <pc226:cmChg xmlns:pc226="http://schemas.microsoft.com/office/powerpoint/2022/06/main/command" chg="add">
              <pc226:chgData name="Flynn, Bill (Science Connect, Adelaide K. Ave)" userId="863802e0-baeb-45a8-8104-a153845b130d" providerId="ADAL" clId="{D7700259-F26D-4896-AED7-69E3A450B3A5}" dt="2024-07-16T03:45:27.807" v="2275"/>
              <pc2:cmMkLst xmlns:pc2="http://schemas.microsoft.com/office/powerpoint/2019/9/main/command">
                <pc:docMk/>
                <pc:sldMk cId="1286532958" sldId="272"/>
                <pc2:cmMk id="{0B1042B3-B602-43EF-B3CA-D8AF6C5C18DC}"/>
              </pc2:cmMkLst>
            </pc226:cmChg>
          </p:ext>
        </pc:extLst>
      </pc:sldChg>
      <pc:sldChg chg="modSp add del mod">
        <pc:chgData name="Flynn, Bill (Science Connect, Adelaide K. Ave)" userId="863802e0-baeb-45a8-8104-a153845b130d" providerId="ADAL" clId="{D7700259-F26D-4896-AED7-69E3A450B3A5}" dt="2024-07-16T03:56:18.636" v="2330" actId="47"/>
        <pc:sldMkLst>
          <pc:docMk/>
          <pc:sldMk cId="398049227" sldId="273"/>
        </pc:sldMkLst>
        <pc:spChg chg="mod">
          <ac:chgData name="Flynn, Bill (Science Connect, Adelaide K. Ave)" userId="863802e0-baeb-45a8-8104-a153845b130d" providerId="ADAL" clId="{D7700259-F26D-4896-AED7-69E3A450B3A5}" dt="2024-07-09T03:20:32.309" v="953" actId="113"/>
          <ac:spMkLst>
            <pc:docMk/>
            <pc:sldMk cId="398049227" sldId="273"/>
            <ac:spMk id="14" creationId="{EC05D59F-71FD-35BA-F512-289E66A1E612}"/>
          </ac:spMkLst>
        </pc:spChg>
        <pc:graphicFrameChg chg="mod modGraphic">
          <ac:chgData name="Flynn, Bill (Science Connect, Adelaide K. Ave)" userId="863802e0-baeb-45a8-8104-a153845b130d" providerId="ADAL" clId="{D7700259-F26D-4896-AED7-69E3A450B3A5}" dt="2024-07-10T05:51:48.007" v="1721" actId="20577"/>
          <ac:graphicFrameMkLst>
            <pc:docMk/>
            <pc:sldMk cId="398049227" sldId="273"/>
            <ac:graphicFrameMk id="9" creationId="{6464D6B2-72FF-080A-BF0E-BBF935DE5EB0}"/>
          </ac:graphicFrameMkLst>
        </pc:graphicFrameChg>
      </pc:sldChg>
      <pc:sldChg chg="modSp add mod ord">
        <pc:chgData name="Flynn, Bill (Science Connect, Adelaide K. Ave)" userId="863802e0-baeb-45a8-8104-a153845b130d" providerId="ADAL" clId="{D7700259-F26D-4896-AED7-69E3A450B3A5}" dt="2024-07-16T03:47:07.524" v="2279"/>
        <pc:sldMkLst>
          <pc:docMk/>
          <pc:sldMk cId="3907783617" sldId="274"/>
        </pc:sldMkLst>
        <pc:spChg chg="mod">
          <ac:chgData name="Flynn, Bill (Science Connect, Adelaide K. Ave)" userId="863802e0-baeb-45a8-8104-a153845b130d" providerId="ADAL" clId="{D7700259-F26D-4896-AED7-69E3A450B3A5}" dt="2024-07-09T03:49:23.808" v="1001" actId="20577"/>
          <ac:spMkLst>
            <pc:docMk/>
            <pc:sldMk cId="3907783617" sldId="274"/>
            <ac:spMk id="14" creationId="{EC05D59F-71FD-35BA-F512-289E66A1E612}"/>
          </ac:spMkLst>
        </pc:spChg>
        <pc:graphicFrameChg chg="mod modGraphic">
          <ac:chgData name="Flynn, Bill (Science Connect, Adelaide K. Ave)" userId="863802e0-baeb-45a8-8104-a153845b130d" providerId="ADAL" clId="{D7700259-F26D-4896-AED7-69E3A450B3A5}" dt="2024-07-10T05:52:13.783" v="1739" actId="20577"/>
          <ac:graphicFrameMkLst>
            <pc:docMk/>
            <pc:sldMk cId="3907783617" sldId="274"/>
            <ac:graphicFrameMk id="9" creationId="{6464D6B2-72FF-080A-BF0E-BBF935DE5EB0}"/>
          </ac:graphicFrameMkLst>
        </pc:graphicFrameChg>
      </pc:sldChg>
      <pc:sldChg chg="modSp add mod addCm modCm">
        <pc:chgData name="Flynn, Bill (Science Connect, Adelaide K. Ave)" userId="863802e0-baeb-45a8-8104-a153845b130d" providerId="ADAL" clId="{D7700259-F26D-4896-AED7-69E3A450B3A5}" dt="2024-07-16T04:05:54.701" v="2334"/>
        <pc:sldMkLst>
          <pc:docMk/>
          <pc:sldMk cId="2926032134" sldId="275"/>
        </pc:sldMkLst>
        <pc:spChg chg="mod">
          <ac:chgData name="Flynn, Bill (Science Connect, Adelaide K. Ave)" userId="863802e0-baeb-45a8-8104-a153845b130d" providerId="ADAL" clId="{D7700259-F26D-4896-AED7-69E3A450B3A5}" dt="2024-07-09T06:37:39.976" v="1232" actId="113"/>
          <ac:spMkLst>
            <pc:docMk/>
            <pc:sldMk cId="2926032134" sldId="275"/>
            <ac:spMk id="14" creationId="{EC05D59F-71FD-35BA-F512-289E66A1E612}"/>
          </ac:spMkLst>
        </pc:spChg>
        <pc:graphicFrameChg chg="mod modGraphic">
          <ac:chgData name="Flynn, Bill (Science Connect, Adelaide K. Ave)" userId="863802e0-baeb-45a8-8104-a153845b130d" providerId="ADAL" clId="{D7700259-F26D-4896-AED7-69E3A450B3A5}" dt="2024-07-10T04:05:02.003" v="1591" actId="948"/>
          <ac:graphicFrameMkLst>
            <pc:docMk/>
            <pc:sldMk cId="2926032134" sldId="275"/>
            <ac:graphicFrameMk id="9" creationId="{6464D6B2-72FF-080A-BF0E-BBF935DE5EB0}"/>
          </ac:graphicFrameMkLst>
        </pc:graphicFrameChg>
        <pc:extLst>
          <p:ext xmlns:p="http://schemas.openxmlformats.org/presentationml/2006/main" uri="{D6D511B9-2390-475A-947B-AFAB55BFBCF1}">
            <pc226:cmChg xmlns:pc226="http://schemas.microsoft.com/office/powerpoint/2022/06/main/command" chg="add">
              <pc226:chgData name="Flynn, Bill (Science Connect, Adelaide K. Ave)" userId="863802e0-baeb-45a8-8104-a153845b130d" providerId="ADAL" clId="{D7700259-F26D-4896-AED7-69E3A450B3A5}" dt="2024-07-16T04:04:29.480" v="2332"/>
              <pc2:cmMkLst xmlns:pc2="http://schemas.microsoft.com/office/powerpoint/2019/9/main/command">
                <pc:docMk/>
                <pc:sldMk cId="2926032134" sldId="275"/>
                <pc2:cmMk id="{958D480D-5EB3-4993-818D-0FCD4F629994}"/>
              </pc2:cmMkLst>
            </pc226:cmChg>
            <pc226:cmChg xmlns:pc226="http://schemas.microsoft.com/office/powerpoint/2022/06/main/command" chg="add">
              <pc226:chgData name="Flynn, Bill (Science Connect, Adelaide K. Ave)" userId="863802e0-baeb-45a8-8104-a153845b130d" providerId="ADAL" clId="{D7700259-F26D-4896-AED7-69E3A450B3A5}" dt="2024-07-16T04:05:54.701" v="2334"/>
              <pc2:cmMkLst xmlns:pc2="http://schemas.microsoft.com/office/powerpoint/2019/9/main/command">
                <pc:docMk/>
                <pc:sldMk cId="2926032134" sldId="275"/>
                <pc2:cmMk id="{9888BB62-6BFF-4BCF-88FB-084EADDE6E7C}"/>
              </pc2:cmMkLst>
            </pc226:cmChg>
            <pc226:cmChg xmlns:pc226="http://schemas.microsoft.com/office/powerpoint/2022/06/main/command" chg="add mod">
              <pc226:chgData name="Flynn, Bill (Science Connect, Adelaide K. Ave)" userId="863802e0-baeb-45a8-8104-a153845b130d" providerId="ADAL" clId="{D7700259-F26D-4896-AED7-69E3A450B3A5}" dt="2024-07-16T04:04:40.285" v="2333"/>
              <pc2:cmMkLst xmlns:pc2="http://schemas.microsoft.com/office/powerpoint/2019/9/main/command">
                <pc:docMk/>
                <pc:sldMk cId="2926032134" sldId="275"/>
                <pc2:cmMk id="{34DB69EA-3144-42C0-8CE5-5414506D068B}"/>
              </pc2:cmMkLst>
            </pc226:cmChg>
          </p:ext>
        </pc:extLst>
      </pc:sldChg>
      <pc:sldChg chg="modSp add mod">
        <pc:chgData name="Flynn, Bill (Science Connect, Adelaide K. Ave)" userId="863802e0-baeb-45a8-8104-a153845b130d" providerId="ADAL" clId="{D7700259-F26D-4896-AED7-69E3A450B3A5}" dt="2024-07-10T02:31:25.761" v="1493" actId="20577"/>
        <pc:sldMkLst>
          <pc:docMk/>
          <pc:sldMk cId="3996384641" sldId="276"/>
        </pc:sldMkLst>
        <pc:spChg chg="mod">
          <ac:chgData name="Flynn, Bill (Science Connect, Adelaide K. Ave)" userId="863802e0-baeb-45a8-8104-a153845b130d" providerId="ADAL" clId="{D7700259-F26D-4896-AED7-69E3A450B3A5}" dt="2024-07-09T06:48:38.668" v="1385" actId="113"/>
          <ac:spMkLst>
            <pc:docMk/>
            <pc:sldMk cId="3996384641" sldId="276"/>
            <ac:spMk id="14" creationId="{EC05D59F-71FD-35BA-F512-289E66A1E612}"/>
          </ac:spMkLst>
        </pc:spChg>
        <pc:graphicFrameChg chg="mod modGraphic">
          <ac:chgData name="Flynn, Bill (Science Connect, Adelaide K. Ave)" userId="863802e0-baeb-45a8-8104-a153845b130d" providerId="ADAL" clId="{D7700259-F26D-4896-AED7-69E3A450B3A5}" dt="2024-07-10T02:31:25.761" v="1493" actId="20577"/>
          <ac:graphicFrameMkLst>
            <pc:docMk/>
            <pc:sldMk cId="3996384641" sldId="276"/>
            <ac:graphicFrameMk id="9" creationId="{6464D6B2-72FF-080A-BF0E-BBF935DE5EB0}"/>
          </ac:graphicFrameMkLst>
        </pc:graphicFrameChg>
      </pc:sldChg>
      <pc:sldChg chg="modSp add mod addCm">
        <pc:chgData name="Flynn, Bill (Science Connect, Adelaide K. Ave)" userId="863802e0-baeb-45a8-8104-a153845b130d" providerId="ADAL" clId="{D7700259-F26D-4896-AED7-69E3A450B3A5}" dt="2024-07-16T04:12:28.593" v="2341" actId="203"/>
        <pc:sldMkLst>
          <pc:docMk/>
          <pc:sldMk cId="2207067939" sldId="277"/>
        </pc:sldMkLst>
        <pc:spChg chg="mod">
          <ac:chgData name="Flynn, Bill (Science Connect, Adelaide K. Ave)" userId="863802e0-baeb-45a8-8104-a153845b130d" providerId="ADAL" clId="{D7700259-F26D-4896-AED7-69E3A450B3A5}" dt="2024-07-10T03:53:16.050" v="1515" actId="20577"/>
          <ac:spMkLst>
            <pc:docMk/>
            <pc:sldMk cId="2207067939" sldId="277"/>
            <ac:spMk id="14" creationId="{EC05D59F-71FD-35BA-F512-289E66A1E612}"/>
          </ac:spMkLst>
        </pc:spChg>
        <pc:graphicFrameChg chg="mod modGraphic">
          <ac:chgData name="Flynn, Bill (Science Connect, Adelaide K. Ave)" userId="863802e0-baeb-45a8-8104-a153845b130d" providerId="ADAL" clId="{D7700259-F26D-4896-AED7-69E3A450B3A5}" dt="2024-07-16T04:12:28.593" v="2341" actId="203"/>
          <ac:graphicFrameMkLst>
            <pc:docMk/>
            <pc:sldMk cId="2207067939" sldId="277"/>
            <ac:graphicFrameMk id="9" creationId="{6464D6B2-72FF-080A-BF0E-BBF935DE5EB0}"/>
          </ac:graphicFrameMkLst>
        </pc:graphicFrameChg>
        <pc:extLst>
          <p:ext xmlns:p="http://schemas.openxmlformats.org/presentationml/2006/main" uri="{D6D511B9-2390-475A-947B-AFAB55BFBCF1}">
            <pc226:cmChg xmlns:pc226="http://schemas.microsoft.com/office/powerpoint/2022/06/main/command" chg="add">
              <pc226:chgData name="Flynn, Bill (Science Connect, Adelaide K. Ave)" userId="863802e0-baeb-45a8-8104-a153845b130d" providerId="ADAL" clId="{D7700259-F26D-4896-AED7-69E3A450B3A5}" dt="2024-07-16T04:12:04.899" v="2339"/>
              <pc2:cmMkLst xmlns:pc2="http://schemas.microsoft.com/office/powerpoint/2019/9/main/command">
                <pc:docMk/>
                <pc:sldMk cId="2207067939" sldId="277"/>
                <pc2:cmMk id="{FFC56420-F1C4-4E15-BD34-AC7DFFC17819}"/>
              </pc2:cmMkLst>
            </pc226:cmChg>
          </p:ext>
        </pc:extLst>
      </pc:sldChg>
      <pc:sldChg chg="modSp add del mod">
        <pc:chgData name="Flynn, Bill (Science Connect, Adelaide K. Ave)" userId="863802e0-baeb-45a8-8104-a153845b130d" providerId="ADAL" clId="{D7700259-F26D-4896-AED7-69E3A450B3A5}" dt="2024-07-10T04:12:02.578" v="1609" actId="47"/>
        <pc:sldMkLst>
          <pc:docMk/>
          <pc:sldMk cId="2306672460" sldId="278"/>
        </pc:sldMkLst>
        <pc:spChg chg="mod">
          <ac:chgData name="Flynn, Bill (Science Connect, Adelaide K. Ave)" userId="863802e0-baeb-45a8-8104-a153845b130d" providerId="ADAL" clId="{D7700259-F26D-4896-AED7-69E3A450B3A5}" dt="2024-07-10T04:07:05.134" v="1601" actId="20577"/>
          <ac:spMkLst>
            <pc:docMk/>
            <pc:sldMk cId="2306672460" sldId="278"/>
            <ac:spMk id="14" creationId="{EC05D59F-71FD-35BA-F512-289E66A1E612}"/>
          </ac:spMkLst>
        </pc:spChg>
        <pc:graphicFrameChg chg="modGraphic">
          <ac:chgData name="Flynn, Bill (Science Connect, Adelaide K. Ave)" userId="863802e0-baeb-45a8-8104-a153845b130d" providerId="ADAL" clId="{D7700259-F26D-4896-AED7-69E3A450B3A5}" dt="2024-07-10T04:08:25.118" v="1603" actId="2161"/>
          <ac:graphicFrameMkLst>
            <pc:docMk/>
            <pc:sldMk cId="2306672460" sldId="278"/>
            <ac:graphicFrameMk id="9" creationId="{6464D6B2-72FF-080A-BF0E-BBF935DE5EB0}"/>
          </ac:graphicFrameMkLst>
        </pc:graphicFrameChg>
      </pc:sldChg>
      <pc:sldChg chg="modSp add mod">
        <pc:chgData name="Flynn, Bill (Science Connect, Adelaide K. Ave)" userId="863802e0-baeb-45a8-8104-a153845b130d" providerId="ADAL" clId="{D7700259-F26D-4896-AED7-69E3A450B3A5}" dt="2024-07-10T04:17:36.386" v="1622" actId="20577"/>
        <pc:sldMkLst>
          <pc:docMk/>
          <pc:sldMk cId="3963620375" sldId="278"/>
        </pc:sldMkLst>
        <pc:spChg chg="mod">
          <ac:chgData name="Flynn, Bill (Science Connect, Adelaide K. Ave)" userId="863802e0-baeb-45a8-8104-a153845b130d" providerId="ADAL" clId="{D7700259-F26D-4896-AED7-69E3A450B3A5}" dt="2024-07-10T04:17:36.386" v="1622" actId="20577"/>
          <ac:spMkLst>
            <pc:docMk/>
            <pc:sldMk cId="3963620375" sldId="278"/>
            <ac:spMk id="14" creationId="{EC05D59F-71FD-35BA-F512-289E66A1E612}"/>
          </ac:spMkLst>
        </pc:spChg>
      </pc:sldChg>
      <pc:sldChg chg="modSp add mod ord addCm">
        <pc:chgData name="Flynn, Bill (Science Connect, Adelaide K. Ave)" userId="863802e0-baeb-45a8-8104-a153845b130d" providerId="ADAL" clId="{D7700259-F26D-4896-AED7-69E3A450B3A5}" dt="2024-07-16T04:14:03.388" v="2344"/>
        <pc:sldMkLst>
          <pc:docMk/>
          <pc:sldMk cId="3852337016" sldId="279"/>
        </pc:sldMkLst>
        <pc:spChg chg="mod">
          <ac:chgData name="Flynn, Bill (Science Connect, Adelaide K. Ave)" userId="863802e0-baeb-45a8-8104-a153845b130d" providerId="ADAL" clId="{D7700259-F26D-4896-AED7-69E3A450B3A5}" dt="2024-07-10T04:20:00.803" v="1627" actId="113"/>
          <ac:spMkLst>
            <pc:docMk/>
            <pc:sldMk cId="3852337016" sldId="279"/>
            <ac:spMk id="14" creationId="{EC05D59F-71FD-35BA-F512-289E66A1E612}"/>
          </ac:spMkLst>
        </pc:spChg>
        <pc:graphicFrameChg chg="mod modGraphic">
          <ac:chgData name="Flynn, Bill (Science Connect, Adelaide K. Ave)" userId="863802e0-baeb-45a8-8104-a153845b130d" providerId="ADAL" clId="{D7700259-F26D-4896-AED7-69E3A450B3A5}" dt="2024-07-10T06:31:39.275" v="1913" actId="14100"/>
          <ac:graphicFrameMkLst>
            <pc:docMk/>
            <pc:sldMk cId="3852337016" sldId="279"/>
            <ac:graphicFrameMk id="9" creationId="{6464D6B2-72FF-080A-BF0E-BBF935DE5EB0}"/>
          </ac:graphicFrameMkLst>
        </pc:graphicFrameChg>
        <pc:extLst>
          <p:ext xmlns:p="http://schemas.openxmlformats.org/presentationml/2006/main" uri="{D6D511B9-2390-475A-947B-AFAB55BFBCF1}">
            <pc226:cmChg xmlns:pc226="http://schemas.microsoft.com/office/powerpoint/2022/06/main/command" chg="add">
              <pc226:chgData name="Flynn, Bill (Science Connect, Adelaide K. Ave)" userId="863802e0-baeb-45a8-8104-a153845b130d" providerId="ADAL" clId="{D7700259-F26D-4896-AED7-69E3A450B3A5}" dt="2024-07-16T04:14:03.388" v="2344"/>
              <pc2:cmMkLst xmlns:pc2="http://schemas.microsoft.com/office/powerpoint/2019/9/main/command">
                <pc:docMk/>
                <pc:sldMk cId="3852337016" sldId="279"/>
                <pc2:cmMk id="{2EE2A29D-FD89-4FCA-863C-F21A0ACA15E2}"/>
              </pc2:cmMkLst>
            </pc226:cmChg>
          </p:ext>
        </pc:extLst>
      </pc:sldChg>
      <pc:sldChg chg="modSp add mod ord">
        <pc:chgData name="Flynn, Bill (Science Connect, Adelaide K. Ave)" userId="863802e0-baeb-45a8-8104-a153845b130d" providerId="ADAL" clId="{D7700259-F26D-4896-AED7-69E3A450B3A5}" dt="2024-07-16T04:14:46.978" v="2346"/>
        <pc:sldMkLst>
          <pc:docMk/>
          <pc:sldMk cId="1717288830" sldId="280"/>
        </pc:sldMkLst>
        <pc:spChg chg="mod">
          <ac:chgData name="Flynn, Bill (Science Connect, Adelaide K. Ave)" userId="863802e0-baeb-45a8-8104-a153845b130d" providerId="ADAL" clId="{D7700259-F26D-4896-AED7-69E3A450B3A5}" dt="2024-07-10T06:08:45.231" v="1789" actId="113"/>
          <ac:spMkLst>
            <pc:docMk/>
            <pc:sldMk cId="1717288830" sldId="280"/>
            <ac:spMk id="14" creationId="{EC05D59F-71FD-35BA-F512-289E66A1E612}"/>
          </ac:spMkLst>
        </pc:spChg>
        <pc:graphicFrameChg chg="mod modGraphic">
          <ac:chgData name="Flynn, Bill (Science Connect, Adelaide K. Ave)" userId="863802e0-baeb-45a8-8104-a153845b130d" providerId="ADAL" clId="{D7700259-F26D-4896-AED7-69E3A450B3A5}" dt="2024-07-10T06:18:56.586" v="1833" actId="6549"/>
          <ac:graphicFrameMkLst>
            <pc:docMk/>
            <pc:sldMk cId="1717288830" sldId="280"/>
            <ac:graphicFrameMk id="9" creationId="{6464D6B2-72FF-080A-BF0E-BBF935DE5EB0}"/>
          </ac:graphicFrameMkLst>
        </pc:graphicFrameChg>
      </pc:sldChg>
      <pc:sldChg chg="modSp add mod ord">
        <pc:chgData name="Flynn, Bill (Science Connect, Adelaide K. Ave)" userId="863802e0-baeb-45a8-8104-a153845b130d" providerId="ADAL" clId="{D7700259-F26D-4896-AED7-69E3A450B3A5}" dt="2024-07-16T04:24:33.554" v="2448" actId="20577"/>
        <pc:sldMkLst>
          <pc:docMk/>
          <pc:sldMk cId="2231823950" sldId="281"/>
        </pc:sldMkLst>
        <pc:spChg chg="mod">
          <ac:chgData name="Flynn, Bill (Science Connect, Adelaide K. Ave)" userId="863802e0-baeb-45a8-8104-a153845b130d" providerId="ADAL" clId="{D7700259-F26D-4896-AED7-69E3A450B3A5}" dt="2024-07-16T04:17:48.864" v="2401" actId="20577"/>
          <ac:spMkLst>
            <pc:docMk/>
            <pc:sldMk cId="2231823950" sldId="281"/>
            <ac:spMk id="14" creationId="{EC05D59F-71FD-35BA-F512-289E66A1E612}"/>
          </ac:spMkLst>
        </pc:spChg>
        <pc:graphicFrameChg chg="mod modGraphic">
          <ac:chgData name="Flynn, Bill (Science Connect, Adelaide K. Ave)" userId="863802e0-baeb-45a8-8104-a153845b130d" providerId="ADAL" clId="{D7700259-F26D-4896-AED7-69E3A450B3A5}" dt="2024-07-16T04:24:33.554" v="2448" actId="20577"/>
          <ac:graphicFrameMkLst>
            <pc:docMk/>
            <pc:sldMk cId="2231823950" sldId="281"/>
            <ac:graphicFrameMk id="9" creationId="{6464D6B2-72FF-080A-BF0E-BBF935DE5EB0}"/>
          </ac:graphicFrameMkLst>
        </pc:graphicFrameChg>
      </pc:sldChg>
      <pc:sldChg chg="modSp add mod ord addCm">
        <pc:chgData name="Flynn, Bill (Science Connect, Adelaide K. Ave)" userId="863802e0-baeb-45a8-8104-a153845b130d" providerId="ADAL" clId="{D7700259-F26D-4896-AED7-69E3A450B3A5}" dt="2024-07-16T03:39:47.762" v="2264"/>
        <pc:sldMkLst>
          <pc:docMk/>
          <pc:sldMk cId="3816936971" sldId="282"/>
        </pc:sldMkLst>
        <pc:spChg chg="mod">
          <ac:chgData name="Flynn, Bill (Science Connect, Adelaide K. Ave)" userId="863802e0-baeb-45a8-8104-a153845b130d" providerId="ADAL" clId="{D7700259-F26D-4896-AED7-69E3A450B3A5}" dt="2024-07-10T06:34:47.240" v="1988" actId="20577"/>
          <ac:spMkLst>
            <pc:docMk/>
            <pc:sldMk cId="3816936971" sldId="282"/>
            <ac:spMk id="14" creationId="{EC05D59F-71FD-35BA-F512-289E66A1E612}"/>
          </ac:spMkLst>
        </pc:spChg>
        <pc:graphicFrameChg chg="mod modGraphic">
          <ac:chgData name="Flynn, Bill (Science Connect, Adelaide K. Ave)" userId="863802e0-baeb-45a8-8104-a153845b130d" providerId="ADAL" clId="{D7700259-F26D-4896-AED7-69E3A450B3A5}" dt="2024-07-11T06:27:56.928" v="2172" actId="20577"/>
          <ac:graphicFrameMkLst>
            <pc:docMk/>
            <pc:sldMk cId="3816936971" sldId="282"/>
            <ac:graphicFrameMk id="9" creationId="{6464D6B2-72FF-080A-BF0E-BBF935DE5EB0}"/>
          </ac:graphicFrameMkLst>
        </pc:graphicFrameChg>
        <pc:extLst>
          <p:ext xmlns:p="http://schemas.openxmlformats.org/presentationml/2006/main" uri="{D6D511B9-2390-475A-947B-AFAB55BFBCF1}">
            <pc226:cmChg xmlns:pc226="http://schemas.microsoft.com/office/powerpoint/2022/06/main/command" chg="add">
              <pc226:chgData name="Flynn, Bill (Science Connect, Adelaide K. Ave)" userId="863802e0-baeb-45a8-8104-a153845b130d" providerId="ADAL" clId="{D7700259-F26D-4896-AED7-69E3A450B3A5}" dt="2024-07-16T03:39:47.762" v="2264"/>
              <pc2:cmMkLst xmlns:pc2="http://schemas.microsoft.com/office/powerpoint/2019/9/main/command">
                <pc:docMk/>
                <pc:sldMk cId="3816936971" sldId="282"/>
                <pc2:cmMk id="{6A5F7BFD-7118-409A-AF81-E7A7DA9DC8DE}"/>
              </pc2:cmMkLst>
            </pc226:cmChg>
          </p:ext>
        </pc:extLst>
      </pc:sldChg>
      <pc:sldChg chg="modSp add mod ord">
        <pc:chgData name="Flynn, Bill (Science Connect, Adelaide K. Ave)" userId="863802e0-baeb-45a8-8104-a153845b130d" providerId="ADAL" clId="{D7700259-F26D-4896-AED7-69E3A450B3A5}" dt="2024-07-16T03:48:03.569" v="2329" actId="20577"/>
        <pc:sldMkLst>
          <pc:docMk/>
          <pc:sldMk cId="2078542892" sldId="283"/>
        </pc:sldMkLst>
        <pc:graphicFrameChg chg="modGraphic">
          <ac:chgData name="Flynn, Bill (Science Connect, Adelaide K. Ave)" userId="863802e0-baeb-45a8-8104-a153845b130d" providerId="ADAL" clId="{D7700259-F26D-4896-AED7-69E3A450B3A5}" dt="2024-07-16T03:48:03.569" v="2329" actId="20577"/>
          <ac:graphicFrameMkLst>
            <pc:docMk/>
            <pc:sldMk cId="2078542892" sldId="283"/>
            <ac:graphicFrameMk id="9" creationId="{6464D6B2-72FF-080A-BF0E-BBF935DE5EB0}"/>
          </ac:graphicFrameMkLst>
        </pc:graphicFrameChg>
      </pc:sldChg>
      <pc:sldChg chg="modSp add mod">
        <pc:chgData name="Flynn, Bill (Science Connect, Adelaide K. Ave)" userId="863802e0-baeb-45a8-8104-a153845b130d" providerId="ADAL" clId="{D7700259-F26D-4896-AED7-69E3A450B3A5}" dt="2024-07-16T04:55:09.174" v="2607" actId="20577"/>
        <pc:sldMkLst>
          <pc:docMk/>
          <pc:sldMk cId="368529043" sldId="284"/>
        </pc:sldMkLst>
        <pc:graphicFrameChg chg="mod modGraphic">
          <ac:chgData name="Flynn, Bill (Science Connect, Adelaide K. Ave)" userId="863802e0-baeb-45a8-8104-a153845b130d" providerId="ADAL" clId="{D7700259-F26D-4896-AED7-69E3A450B3A5}" dt="2024-07-16T04:55:09.174" v="2607" actId="20577"/>
          <ac:graphicFrameMkLst>
            <pc:docMk/>
            <pc:sldMk cId="368529043" sldId="284"/>
            <ac:graphicFrameMk id="9" creationId="{6464D6B2-72FF-080A-BF0E-BBF935DE5EB0}"/>
          </ac:graphicFrameMkLst>
        </pc:graphicFrameChg>
      </pc:sldChg>
      <pc:sldChg chg="modSp add mod">
        <pc:chgData name="Flynn, Bill (Science Connect, Adelaide K. Ave)" userId="863802e0-baeb-45a8-8104-a153845b130d" providerId="ADAL" clId="{D7700259-F26D-4896-AED7-69E3A450B3A5}" dt="2024-07-16T04:55:26.363" v="2612" actId="20577"/>
        <pc:sldMkLst>
          <pc:docMk/>
          <pc:sldMk cId="1680009181" sldId="285"/>
        </pc:sldMkLst>
        <pc:spChg chg="mod">
          <ac:chgData name="Flynn, Bill (Science Connect, Adelaide K. Ave)" userId="863802e0-baeb-45a8-8104-a153845b130d" providerId="ADAL" clId="{D7700259-F26D-4896-AED7-69E3A450B3A5}" dt="2024-07-16T04:48:27.345" v="2535" actId="20577"/>
          <ac:spMkLst>
            <pc:docMk/>
            <pc:sldMk cId="1680009181" sldId="285"/>
            <ac:spMk id="14" creationId="{EC05D59F-71FD-35BA-F512-289E66A1E612}"/>
          </ac:spMkLst>
        </pc:spChg>
        <pc:graphicFrameChg chg="mod modGraphic">
          <ac:chgData name="Flynn, Bill (Science Connect, Adelaide K. Ave)" userId="863802e0-baeb-45a8-8104-a153845b130d" providerId="ADAL" clId="{D7700259-F26D-4896-AED7-69E3A450B3A5}" dt="2024-07-16T04:55:26.363" v="2612" actId="20577"/>
          <ac:graphicFrameMkLst>
            <pc:docMk/>
            <pc:sldMk cId="1680009181" sldId="285"/>
            <ac:graphicFrameMk id="9" creationId="{6464D6B2-72FF-080A-BF0E-BBF935DE5EB0}"/>
          </ac:graphicFrameMkLst>
        </pc:graphicFrameChg>
      </pc:sldChg>
    </pc:docChg>
  </pc:docChgLst>
  <pc:docChgLst>
    <pc:chgData name="Jones, Nerissa (Science Connect, Newcastle)" userId="S::jon466@csiro.au::0504c394-0c19-49de-9df6-9a6d59b8a886" providerId="AD" clId="Web-{6E68F00A-39DE-C315-B208-57509E8DF222}"/>
    <pc:docChg chg="modSld">
      <pc:chgData name="Jones, Nerissa (Science Connect, Newcastle)" userId="S::jon466@csiro.au::0504c394-0c19-49de-9df6-9a6d59b8a886" providerId="AD" clId="Web-{6E68F00A-39DE-C315-B208-57509E8DF222}" dt="2024-07-05T04:24:28.243" v="9"/>
      <pc:docMkLst>
        <pc:docMk/>
      </pc:docMkLst>
      <pc:sldChg chg="modSp">
        <pc:chgData name="Jones, Nerissa (Science Connect, Newcastle)" userId="S::jon466@csiro.au::0504c394-0c19-49de-9df6-9a6d59b8a886" providerId="AD" clId="Web-{6E68F00A-39DE-C315-B208-57509E8DF222}" dt="2024-07-05T04:24:28.243" v="9"/>
        <pc:sldMkLst>
          <pc:docMk/>
          <pc:sldMk cId="4129360842" sldId="270"/>
        </pc:sldMkLst>
        <pc:graphicFrameChg chg="modGraphic">
          <ac:chgData name="Jones, Nerissa (Science Connect, Newcastle)" userId="S::jon466@csiro.au::0504c394-0c19-49de-9df6-9a6d59b8a886" providerId="AD" clId="Web-{6E68F00A-39DE-C315-B208-57509E8DF222}" dt="2024-07-05T04:24:28.243" v="9"/>
          <ac:graphicFrameMkLst>
            <pc:docMk/>
            <pc:sldMk cId="4129360842" sldId="270"/>
            <ac:graphicFrameMk id="9" creationId="{6464D6B2-72FF-080A-BF0E-BBF935DE5EB0}"/>
          </ac:graphicFrameMkLst>
        </pc:graphicFrameChg>
      </pc:sldChg>
      <pc:sldChg chg="modSp">
        <pc:chgData name="Jones, Nerissa (Science Connect, Newcastle)" userId="S::jon466@csiro.au::0504c394-0c19-49de-9df6-9a6d59b8a886" providerId="AD" clId="Web-{6E68F00A-39DE-C315-B208-57509E8DF222}" dt="2024-07-05T04:24:25.743" v="8"/>
        <pc:sldMkLst>
          <pc:docMk/>
          <pc:sldMk cId="2524129032" sldId="271"/>
        </pc:sldMkLst>
        <pc:graphicFrameChg chg="mod modGraphic">
          <ac:chgData name="Jones, Nerissa (Science Connect, Newcastle)" userId="S::jon466@csiro.au::0504c394-0c19-49de-9df6-9a6d59b8a886" providerId="AD" clId="Web-{6E68F00A-39DE-C315-B208-57509E8DF222}" dt="2024-07-05T04:24:25.743" v="8"/>
          <ac:graphicFrameMkLst>
            <pc:docMk/>
            <pc:sldMk cId="2524129032" sldId="271"/>
            <ac:graphicFrameMk id="9" creationId="{6464D6B2-72FF-080A-BF0E-BBF935DE5EB0}"/>
          </ac:graphicFrameMkLst>
        </pc:graphicFrameChg>
      </pc:sldChg>
    </pc:docChg>
  </pc:docChgLst>
  <pc:docChgLst>
    <pc:chgData name="Jones, Nerissa (Science Connect, Newcastle)" userId="0504c394-0c19-49de-9df6-9a6d59b8a886" providerId="ADAL" clId="{EA5F8546-0A00-4FD7-BC9B-16893D005D8A}"/>
    <pc:docChg chg="modSld">
      <pc:chgData name="Jones, Nerissa (Science Connect, Newcastle)" userId="0504c394-0c19-49de-9df6-9a6d59b8a886" providerId="ADAL" clId="{EA5F8546-0A00-4FD7-BC9B-16893D005D8A}" dt="2024-05-17T04:26:34.270" v="361" actId="20577"/>
      <pc:docMkLst>
        <pc:docMk/>
      </pc:docMkLst>
      <pc:sldChg chg="modSp mod">
        <pc:chgData name="Jones, Nerissa (Science Connect, Newcastle)" userId="0504c394-0c19-49de-9df6-9a6d59b8a886" providerId="ADAL" clId="{EA5F8546-0A00-4FD7-BC9B-16893D005D8A}" dt="2024-05-17T04:22:43.994" v="80" actId="20577"/>
        <pc:sldMkLst>
          <pc:docMk/>
          <pc:sldMk cId="1706847361" sldId="256"/>
        </pc:sldMkLst>
        <pc:spChg chg="mod">
          <ac:chgData name="Jones, Nerissa (Science Connect, Newcastle)" userId="0504c394-0c19-49de-9df6-9a6d59b8a886" providerId="ADAL" clId="{EA5F8546-0A00-4FD7-BC9B-16893D005D8A}" dt="2024-05-15T01:20:24.844" v="2" actId="962"/>
          <ac:spMkLst>
            <pc:docMk/>
            <pc:sldMk cId="1706847361" sldId="256"/>
            <ac:spMk id="5" creationId="{31834FBF-CFB9-F9BE-4EFA-A5576401F59F}"/>
          </ac:spMkLst>
        </pc:spChg>
        <pc:spChg chg="mod">
          <ac:chgData name="Jones, Nerissa (Science Connect, Newcastle)" userId="0504c394-0c19-49de-9df6-9a6d59b8a886" providerId="ADAL" clId="{EA5F8546-0A00-4FD7-BC9B-16893D005D8A}" dt="2024-05-15T01:20:22.948" v="1" actId="962"/>
          <ac:spMkLst>
            <pc:docMk/>
            <pc:sldMk cId="1706847361" sldId="256"/>
            <ac:spMk id="6" creationId="{A6217B97-624F-EAC2-D90F-8C698D7BAC4C}"/>
          </ac:spMkLst>
        </pc:spChg>
        <pc:spChg chg="mod">
          <ac:chgData name="Jones, Nerissa (Science Connect, Newcastle)" userId="0504c394-0c19-49de-9df6-9a6d59b8a886" providerId="ADAL" clId="{EA5F8546-0A00-4FD7-BC9B-16893D005D8A}" dt="2024-05-17T04:22:43.994" v="80" actId="20577"/>
          <ac:spMkLst>
            <pc:docMk/>
            <pc:sldMk cId="1706847361" sldId="256"/>
            <ac:spMk id="10" creationId="{0DDD609C-8AEE-2383-B462-9EF070A26A6E}"/>
          </ac:spMkLst>
        </pc:spChg>
        <pc:spChg chg="ord">
          <ac:chgData name="Jones, Nerissa (Science Connect, Newcastle)" userId="0504c394-0c19-49de-9df6-9a6d59b8a886" providerId="ADAL" clId="{EA5F8546-0A00-4FD7-BC9B-16893D005D8A}" dt="2024-05-15T01:20:20.372" v="0" actId="13244"/>
          <ac:spMkLst>
            <pc:docMk/>
            <pc:sldMk cId="1706847361" sldId="256"/>
            <ac:spMk id="12" creationId="{A93A26F8-FE57-CFA5-1CC5-19EE1289CB47}"/>
          </ac:spMkLst>
        </pc:spChg>
        <pc:spChg chg="ord">
          <ac:chgData name="Jones, Nerissa (Science Connect, Newcastle)" userId="0504c394-0c19-49de-9df6-9a6d59b8a886" providerId="ADAL" clId="{EA5F8546-0A00-4FD7-BC9B-16893D005D8A}" dt="2024-05-15T01:20:28.290" v="3" actId="13244"/>
          <ac:spMkLst>
            <pc:docMk/>
            <pc:sldMk cId="1706847361" sldId="256"/>
            <ac:spMk id="14" creationId="{EC05D59F-71FD-35BA-F512-289E66A1E612}"/>
          </ac:spMkLst>
        </pc:spChg>
      </pc:sldChg>
      <pc:sldChg chg="modSp mod">
        <pc:chgData name="Jones, Nerissa (Science Connect, Newcastle)" userId="0504c394-0c19-49de-9df6-9a6d59b8a886" providerId="ADAL" clId="{EA5F8546-0A00-4FD7-BC9B-16893D005D8A}" dt="2024-05-17T04:23:16.019" v="113" actId="20577"/>
        <pc:sldMkLst>
          <pc:docMk/>
          <pc:sldMk cId="2488786264" sldId="257"/>
        </pc:sldMkLst>
        <pc:spChg chg="mod">
          <ac:chgData name="Jones, Nerissa (Science Connect, Newcastle)" userId="0504c394-0c19-49de-9df6-9a6d59b8a886" providerId="ADAL" clId="{EA5F8546-0A00-4FD7-BC9B-16893D005D8A}" dt="2024-05-17T04:23:16.019" v="113" actId="20577"/>
          <ac:spMkLst>
            <pc:docMk/>
            <pc:sldMk cId="2488786264" sldId="257"/>
            <ac:spMk id="3" creationId="{ED266732-5F64-0F32-DC27-DA4D58575170}"/>
          </ac:spMkLst>
        </pc:spChg>
        <pc:spChg chg="mod">
          <ac:chgData name="Jones, Nerissa (Science Connect, Newcastle)" userId="0504c394-0c19-49de-9df6-9a6d59b8a886" providerId="ADAL" clId="{EA5F8546-0A00-4FD7-BC9B-16893D005D8A}" dt="2024-05-15T01:20:40.285" v="6" actId="962"/>
          <ac:spMkLst>
            <pc:docMk/>
            <pc:sldMk cId="2488786264" sldId="257"/>
            <ac:spMk id="5" creationId="{31834FBF-CFB9-F9BE-4EFA-A5576401F59F}"/>
          </ac:spMkLst>
        </pc:spChg>
        <pc:spChg chg="mod">
          <ac:chgData name="Jones, Nerissa (Science Connect, Newcastle)" userId="0504c394-0c19-49de-9df6-9a6d59b8a886" providerId="ADAL" clId="{EA5F8546-0A00-4FD7-BC9B-16893D005D8A}" dt="2024-05-15T01:20:39.590" v="5" actId="962"/>
          <ac:spMkLst>
            <pc:docMk/>
            <pc:sldMk cId="2488786264" sldId="257"/>
            <ac:spMk id="6" creationId="{A6217B97-624F-EAC2-D90F-8C698D7BAC4C}"/>
          </ac:spMkLst>
        </pc:spChg>
        <pc:spChg chg="ord">
          <ac:chgData name="Jones, Nerissa (Science Connect, Newcastle)" userId="0504c394-0c19-49de-9df6-9a6d59b8a886" providerId="ADAL" clId="{EA5F8546-0A00-4FD7-BC9B-16893D005D8A}" dt="2024-05-15T01:20:37.919" v="4" actId="13244"/>
          <ac:spMkLst>
            <pc:docMk/>
            <pc:sldMk cId="2488786264" sldId="257"/>
            <ac:spMk id="11" creationId="{8F5A0CDA-AB69-FA70-BF5F-1A3E4358061C}"/>
          </ac:spMkLst>
        </pc:spChg>
      </pc:sldChg>
      <pc:sldChg chg="modSp mod">
        <pc:chgData name="Jones, Nerissa (Science Connect, Newcastle)" userId="0504c394-0c19-49de-9df6-9a6d59b8a886" providerId="ADAL" clId="{EA5F8546-0A00-4FD7-BC9B-16893D005D8A}" dt="2024-05-17T04:24:10.921" v="185" actId="20577"/>
        <pc:sldMkLst>
          <pc:docMk/>
          <pc:sldMk cId="4220371634" sldId="258"/>
        </pc:sldMkLst>
        <pc:spChg chg="mod">
          <ac:chgData name="Jones, Nerissa (Science Connect, Newcastle)" userId="0504c394-0c19-49de-9df6-9a6d59b8a886" providerId="ADAL" clId="{EA5F8546-0A00-4FD7-BC9B-16893D005D8A}" dt="2024-05-17T04:24:10.921" v="185" actId="20577"/>
          <ac:spMkLst>
            <pc:docMk/>
            <pc:sldMk cId="4220371634" sldId="258"/>
            <ac:spMk id="2" creationId="{68F09223-9BEE-B337-5C18-8291A77F9B47}"/>
          </ac:spMkLst>
        </pc:spChg>
        <pc:spChg chg="mod">
          <ac:chgData name="Jones, Nerissa (Science Connect, Newcastle)" userId="0504c394-0c19-49de-9df6-9a6d59b8a886" providerId="ADAL" clId="{EA5F8546-0A00-4FD7-BC9B-16893D005D8A}" dt="2024-05-15T01:21:03.085" v="12" actId="962"/>
          <ac:spMkLst>
            <pc:docMk/>
            <pc:sldMk cId="4220371634" sldId="258"/>
            <ac:spMk id="5" creationId="{31834FBF-CFB9-F9BE-4EFA-A5576401F59F}"/>
          </ac:spMkLst>
        </pc:spChg>
        <pc:spChg chg="mod ord">
          <ac:chgData name="Jones, Nerissa (Science Connect, Newcastle)" userId="0504c394-0c19-49de-9df6-9a6d59b8a886" providerId="ADAL" clId="{EA5F8546-0A00-4FD7-BC9B-16893D005D8A}" dt="2024-05-15T01:21:18.568" v="16" actId="962"/>
          <ac:spMkLst>
            <pc:docMk/>
            <pc:sldMk cId="4220371634" sldId="258"/>
            <ac:spMk id="6" creationId="{A6217B97-624F-EAC2-D90F-8C698D7BAC4C}"/>
          </ac:spMkLst>
        </pc:spChg>
        <pc:spChg chg="ord">
          <ac:chgData name="Jones, Nerissa (Science Connect, Newcastle)" userId="0504c394-0c19-49de-9df6-9a6d59b8a886" providerId="ADAL" clId="{EA5F8546-0A00-4FD7-BC9B-16893D005D8A}" dt="2024-05-15T01:21:00.727" v="10" actId="13244"/>
          <ac:spMkLst>
            <pc:docMk/>
            <pc:sldMk cId="4220371634" sldId="258"/>
            <ac:spMk id="11" creationId="{8F5A0CDA-AB69-FA70-BF5F-1A3E4358061C}"/>
          </ac:spMkLst>
        </pc:spChg>
      </pc:sldChg>
      <pc:sldChg chg="modSp mod">
        <pc:chgData name="Jones, Nerissa (Science Connect, Newcastle)" userId="0504c394-0c19-49de-9df6-9a6d59b8a886" providerId="ADAL" clId="{EA5F8546-0A00-4FD7-BC9B-16893D005D8A}" dt="2024-05-17T04:23:41.857" v="153" actId="20577"/>
        <pc:sldMkLst>
          <pc:docMk/>
          <pc:sldMk cId="1317219315" sldId="259"/>
        </pc:sldMkLst>
        <pc:spChg chg="mod">
          <ac:chgData name="Jones, Nerissa (Science Connect, Newcastle)" userId="0504c394-0c19-49de-9df6-9a6d59b8a886" providerId="ADAL" clId="{EA5F8546-0A00-4FD7-BC9B-16893D005D8A}" dt="2024-05-17T04:23:41.857" v="153" actId="20577"/>
          <ac:spMkLst>
            <pc:docMk/>
            <pc:sldMk cId="1317219315" sldId="259"/>
            <ac:spMk id="2" creationId="{68F09223-9BEE-B337-5C18-8291A77F9B47}"/>
          </ac:spMkLst>
        </pc:spChg>
        <pc:spChg chg="mod">
          <ac:chgData name="Jones, Nerissa (Science Connect, Newcastle)" userId="0504c394-0c19-49de-9df6-9a6d59b8a886" providerId="ADAL" clId="{EA5F8546-0A00-4FD7-BC9B-16893D005D8A}" dt="2024-05-15T01:20:52.462" v="9" actId="962"/>
          <ac:spMkLst>
            <pc:docMk/>
            <pc:sldMk cId="1317219315" sldId="259"/>
            <ac:spMk id="5" creationId="{31834FBF-CFB9-F9BE-4EFA-A5576401F59F}"/>
          </ac:spMkLst>
        </pc:spChg>
        <pc:spChg chg="mod">
          <ac:chgData name="Jones, Nerissa (Science Connect, Newcastle)" userId="0504c394-0c19-49de-9df6-9a6d59b8a886" providerId="ADAL" clId="{EA5F8546-0A00-4FD7-BC9B-16893D005D8A}" dt="2024-05-15T01:20:51.741" v="8" actId="962"/>
          <ac:spMkLst>
            <pc:docMk/>
            <pc:sldMk cId="1317219315" sldId="259"/>
            <ac:spMk id="6" creationId="{A6217B97-624F-EAC2-D90F-8C698D7BAC4C}"/>
          </ac:spMkLst>
        </pc:spChg>
        <pc:spChg chg="ord">
          <ac:chgData name="Jones, Nerissa (Science Connect, Newcastle)" userId="0504c394-0c19-49de-9df6-9a6d59b8a886" providerId="ADAL" clId="{EA5F8546-0A00-4FD7-BC9B-16893D005D8A}" dt="2024-05-15T01:20:49.340" v="7" actId="13244"/>
          <ac:spMkLst>
            <pc:docMk/>
            <pc:sldMk cId="1317219315" sldId="259"/>
            <ac:spMk id="11" creationId="{8F5A0CDA-AB69-FA70-BF5F-1A3E4358061C}"/>
          </ac:spMkLst>
        </pc:spChg>
      </pc:sldChg>
      <pc:sldChg chg="modSp mod">
        <pc:chgData name="Jones, Nerissa (Science Connect, Newcastle)" userId="0504c394-0c19-49de-9df6-9a6d59b8a886" providerId="ADAL" clId="{EA5F8546-0A00-4FD7-BC9B-16893D005D8A}" dt="2024-05-17T04:24:34.073" v="217" actId="20577"/>
        <pc:sldMkLst>
          <pc:docMk/>
          <pc:sldMk cId="2894668882" sldId="260"/>
        </pc:sldMkLst>
        <pc:spChg chg="mod">
          <ac:chgData name="Jones, Nerissa (Science Connect, Newcastle)" userId="0504c394-0c19-49de-9df6-9a6d59b8a886" providerId="ADAL" clId="{EA5F8546-0A00-4FD7-BC9B-16893D005D8A}" dt="2024-05-17T04:24:34.073" v="217" actId="20577"/>
          <ac:spMkLst>
            <pc:docMk/>
            <pc:sldMk cId="2894668882" sldId="260"/>
            <ac:spMk id="2" creationId="{68F09223-9BEE-B337-5C18-8291A77F9B47}"/>
          </ac:spMkLst>
        </pc:spChg>
        <pc:spChg chg="mod">
          <ac:chgData name="Jones, Nerissa (Science Connect, Newcastle)" userId="0504c394-0c19-49de-9df6-9a6d59b8a886" providerId="ADAL" clId="{EA5F8546-0A00-4FD7-BC9B-16893D005D8A}" dt="2024-05-15T01:21:23.733" v="18" actId="962"/>
          <ac:spMkLst>
            <pc:docMk/>
            <pc:sldMk cId="2894668882" sldId="260"/>
            <ac:spMk id="5" creationId="{31834FBF-CFB9-F9BE-4EFA-A5576401F59F}"/>
          </ac:spMkLst>
        </pc:spChg>
        <pc:spChg chg="mod">
          <ac:chgData name="Jones, Nerissa (Science Connect, Newcastle)" userId="0504c394-0c19-49de-9df6-9a6d59b8a886" providerId="ADAL" clId="{EA5F8546-0A00-4FD7-BC9B-16893D005D8A}" dt="2024-05-15T01:21:23.129" v="17" actId="962"/>
          <ac:spMkLst>
            <pc:docMk/>
            <pc:sldMk cId="2894668882" sldId="260"/>
            <ac:spMk id="6" creationId="{A6217B97-624F-EAC2-D90F-8C698D7BAC4C}"/>
          </ac:spMkLst>
        </pc:spChg>
        <pc:spChg chg="ord">
          <ac:chgData name="Jones, Nerissa (Science Connect, Newcastle)" userId="0504c394-0c19-49de-9df6-9a6d59b8a886" providerId="ADAL" clId="{EA5F8546-0A00-4FD7-BC9B-16893D005D8A}" dt="2024-05-15T01:21:25.018" v="19" actId="13244"/>
          <ac:spMkLst>
            <pc:docMk/>
            <pc:sldMk cId="2894668882" sldId="260"/>
            <ac:spMk id="11" creationId="{8F5A0CDA-AB69-FA70-BF5F-1A3E4358061C}"/>
          </ac:spMkLst>
        </pc:spChg>
      </pc:sldChg>
      <pc:sldChg chg="modSp mod">
        <pc:chgData name="Jones, Nerissa (Science Connect, Newcastle)" userId="0504c394-0c19-49de-9df6-9a6d59b8a886" providerId="ADAL" clId="{EA5F8546-0A00-4FD7-BC9B-16893D005D8A}" dt="2024-05-17T04:25:01.261" v="239" actId="20577"/>
        <pc:sldMkLst>
          <pc:docMk/>
          <pc:sldMk cId="1634603642" sldId="261"/>
        </pc:sldMkLst>
        <pc:spChg chg="mod">
          <ac:chgData name="Jones, Nerissa (Science Connect, Newcastle)" userId="0504c394-0c19-49de-9df6-9a6d59b8a886" providerId="ADAL" clId="{EA5F8546-0A00-4FD7-BC9B-16893D005D8A}" dt="2024-05-17T04:25:01.261" v="239" actId="20577"/>
          <ac:spMkLst>
            <pc:docMk/>
            <pc:sldMk cId="1634603642" sldId="261"/>
            <ac:spMk id="4" creationId="{24642D9E-6DE9-4774-034E-607EDEF5CBB1}"/>
          </ac:spMkLst>
        </pc:spChg>
        <pc:spChg chg="mod">
          <ac:chgData name="Jones, Nerissa (Science Connect, Newcastle)" userId="0504c394-0c19-49de-9df6-9a6d59b8a886" providerId="ADAL" clId="{EA5F8546-0A00-4FD7-BC9B-16893D005D8A}" dt="2024-05-15T01:21:33.231" v="22" actId="962"/>
          <ac:spMkLst>
            <pc:docMk/>
            <pc:sldMk cId="1634603642" sldId="261"/>
            <ac:spMk id="5" creationId="{31834FBF-CFB9-F9BE-4EFA-A5576401F59F}"/>
          </ac:spMkLst>
        </pc:spChg>
        <pc:spChg chg="mod">
          <ac:chgData name="Jones, Nerissa (Science Connect, Newcastle)" userId="0504c394-0c19-49de-9df6-9a6d59b8a886" providerId="ADAL" clId="{EA5F8546-0A00-4FD7-BC9B-16893D005D8A}" dt="2024-05-15T01:21:32.519" v="21" actId="962"/>
          <ac:spMkLst>
            <pc:docMk/>
            <pc:sldMk cId="1634603642" sldId="261"/>
            <ac:spMk id="6" creationId="{A6217B97-624F-EAC2-D90F-8C698D7BAC4C}"/>
          </ac:spMkLst>
        </pc:spChg>
        <pc:spChg chg="ord">
          <ac:chgData name="Jones, Nerissa (Science Connect, Newcastle)" userId="0504c394-0c19-49de-9df6-9a6d59b8a886" providerId="ADAL" clId="{EA5F8546-0A00-4FD7-BC9B-16893D005D8A}" dt="2024-05-15T01:21:31.340" v="20" actId="13244"/>
          <ac:spMkLst>
            <pc:docMk/>
            <pc:sldMk cId="1634603642" sldId="261"/>
            <ac:spMk id="11" creationId="{8F5A0CDA-AB69-FA70-BF5F-1A3E4358061C}"/>
          </ac:spMkLst>
        </pc:spChg>
      </pc:sldChg>
      <pc:sldChg chg="modSp mod">
        <pc:chgData name="Jones, Nerissa (Science Connect, Newcastle)" userId="0504c394-0c19-49de-9df6-9a6d59b8a886" providerId="ADAL" clId="{EA5F8546-0A00-4FD7-BC9B-16893D005D8A}" dt="2024-05-17T04:25:15.954" v="260" actId="20577"/>
        <pc:sldMkLst>
          <pc:docMk/>
          <pc:sldMk cId="2713564830" sldId="262"/>
        </pc:sldMkLst>
        <pc:spChg chg="mod">
          <ac:chgData name="Jones, Nerissa (Science Connect, Newcastle)" userId="0504c394-0c19-49de-9df6-9a6d59b8a886" providerId="ADAL" clId="{EA5F8546-0A00-4FD7-BC9B-16893D005D8A}" dt="2024-05-17T04:25:15.954" v="260" actId="20577"/>
          <ac:spMkLst>
            <pc:docMk/>
            <pc:sldMk cId="2713564830" sldId="262"/>
            <ac:spMk id="2" creationId="{8F81E877-EA53-EEE8-D9E8-805889B004EF}"/>
          </ac:spMkLst>
        </pc:spChg>
        <pc:spChg chg="mod">
          <ac:chgData name="Jones, Nerissa (Science Connect, Newcastle)" userId="0504c394-0c19-49de-9df6-9a6d59b8a886" providerId="ADAL" clId="{EA5F8546-0A00-4FD7-BC9B-16893D005D8A}" dt="2024-05-15T01:21:39.222" v="25" actId="962"/>
          <ac:spMkLst>
            <pc:docMk/>
            <pc:sldMk cId="2713564830" sldId="262"/>
            <ac:spMk id="5" creationId="{31834FBF-CFB9-F9BE-4EFA-A5576401F59F}"/>
          </ac:spMkLst>
        </pc:spChg>
        <pc:spChg chg="mod">
          <ac:chgData name="Jones, Nerissa (Science Connect, Newcastle)" userId="0504c394-0c19-49de-9df6-9a6d59b8a886" providerId="ADAL" clId="{EA5F8546-0A00-4FD7-BC9B-16893D005D8A}" dt="2024-05-15T01:21:38.550" v="24" actId="962"/>
          <ac:spMkLst>
            <pc:docMk/>
            <pc:sldMk cId="2713564830" sldId="262"/>
            <ac:spMk id="6" creationId="{A6217B97-624F-EAC2-D90F-8C698D7BAC4C}"/>
          </ac:spMkLst>
        </pc:spChg>
        <pc:spChg chg="ord">
          <ac:chgData name="Jones, Nerissa (Science Connect, Newcastle)" userId="0504c394-0c19-49de-9df6-9a6d59b8a886" providerId="ADAL" clId="{EA5F8546-0A00-4FD7-BC9B-16893D005D8A}" dt="2024-05-15T01:21:37.607" v="23" actId="13244"/>
          <ac:spMkLst>
            <pc:docMk/>
            <pc:sldMk cId="2713564830" sldId="262"/>
            <ac:spMk id="11" creationId="{8F5A0CDA-AB69-FA70-BF5F-1A3E4358061C}"/>
          </ac:spMkLst>
        </pc:spChg>
      </pc:sldChg>
      <pc:sldChg chg="modSp mod">
        <pc:chgData name="Jones, Nerissa (Science Connect, Newcastle)" userId="0504c394-0c19-49de-9df6-9a6d59b8a886" providerId="ADAL" clId="{EA5F8546-0A00-4FD7-BC9B-16893D005D8A}" dt="2024-05-17T04:25:26.131" v="280" actId="20577"/>
        <pc:sldMkLst>
          <pc:docMk/>
          <pc:sldMk cId="3571638207" sldId="263"/>
        </pc:sldMkLst>
        <pc:spChg chg="mod">
          <ac:chgData name="Jones, Nerissa (Science Connect, Newcastle)" userId="0504c394-0c19-49de-9df6-9a6d59b8a886" providerId="ADAL" clId="{EA5F8546-0A00-4FD7-BC9B-16893D005D8A}" dt="2024-05-17T04:25:26.131" v="280" actId="20577"/>
          <ac:spMkLst>
            <pc:docMk/>
            <pc:sldMk cId="3571638207" sldId="263"/>
            <ac:spMk id="3" creationId="{68F09223-9BEE-B337-5C18-8291A77F9B47}"/>
          </ac:spMkLst>
        </pc:spChg>
        <pc:spChg chg="mod">
          <ac:chgData name="Jones, Nerissa (Science Connect, Newcastle)" userId="0504c394-0c19-49de-9df6-9a6d59b8a886" providerId="ADAL" clId="{EA5F8546-0A00-4FD7-BC9B-16893D005D8A}" dt="2024-05-15T01:21:45.862" v="28" actId="962"/>
          <ac:spMkLst>
            <pc:docMk/>
            <pc:sldMk cId="3571638207" sldId="263"/>
            <ac:spMk id="5" creationId="{31834FBF-CFB9-F9BE-4EFA-A5576401F59F}"/>
          </ac:spMkLst>
        </pc:spChg>
        <pc:spChg chg="mod">
          <ac:chgData name="Jones, Nerissa (Science Connect, Newcastle)" userId="0504c394-0c19-49de-9df6-9a6d59b8a886" providerId="ADAL" clId="{EA5F8546-0A00-4FD7-BC9B-16893D005D8A}" dt="2024-05-15T01:21:45.279" v="27" actId="962"/>
          <ac:spMkLst>
            <pc:docMk/>
            <pc:sldMk cId="3571638207" sldId="263"/>
            <ac:spMk id="6" creationId="{A6217B97-624F-EAC2-D90F-8C698D7BAC4C}"/>
          </ac:spMkLst>
        </pc:spChg>
        <pc:spChg chg="ord">
          <ac:chgData name="Jones, Nerissa (Science Connect, Newcastle)" userId="0504c394-0c19-49de-9df6-9a6d59b8a886" providerId="ADAL" clId="{EA5F8546-0A00-4FD7-BC9B-16893D005D8A}" dt="2024-05-15T01:21:44.139" v="26" actId="13244"/>
          <ac:spMkLst>
            <pc:docMk/>
            <pc:sldMk cId="3571638207" sldId="263"/>
            <ac:spMk id="11" creationId="{8F5A0CDA-AB69-FA70-BF5F-1A3E4358061C}"/>
          </ac:spMkLst>
        </pc:spChg>
      </pc:sldChg>
      <pc:sldChg chg="modSp mod">
        <pc:chgData name="Jones, Nerissa (Science Connect, Newcastle)" userId="0504c394-0c19-49de-9df6-9a6d59b8a886" providerId="ADAL" clId="{EA5F8546-0A00-4FD7-BC9B-16893D005D8A}" dt="2024-05-17T04:25:36.959" v="291" actId="14100"/>
        <pc:sldMkLst>
          <pc:docMk/>
          <pc:sldMk cId="4257765859" sldId="264"/>
        </pc:sldMkLst>
        <pc:spChg chg="mod">
          <ac:chgData name="Jones, Nerissa (Science Connect, Newcastle)" userId="0504c394-0c19-49de-9df6-9a6d59b8a886" providerId="ADAL" clId="{EA5F8546-0A00-4FD7-BC9B-16893D005D8A}" dt="2024-05-17T04:25:36.959" v="291" actId="14100"/>
          <ac:spMkLst>
            <pc:docMk/>
            <pc:sldMk cId="4257765859" sldId="264"/>
            <ac:spMk id="2" creationId="{29443920-205C-6E29-13BC-D08F9F06FA6A}"/>
          </ac:spMkLst>
        </pc:spChg>
        <pc:spChg chg="mod">
          <ac:chgData name="Jones, Nerissa (Science Connect, Newcastle)" userId="0504c394-0c19-49de-9df6-9a6d59b8a886" providerId="ADAL" clId="{EA5F8546-0A00-4FD7-BC9B-16893D005D8A}" dt="2024-05-15T01:21:55.958" v="31" actId="962"/>
          <ac:spMkLst>
            <pc:docMk/>
            <pc:sldMk cId="4257765859" sldId="264"/>
            <ac:spMk id="5" creationId="{31834FBF-CFB9-F9BE-4EFA-A5576401F59F}"/>
          </ac:spMkLst>
        </pc:spChg>
        <pc:spChg chg="mod">
          <ac:chgData name="Jones, Nerissa (Science Connect, Newcastle)" userId="0504c394-0c19-49de-9df6-9a6d59b8a886" providerId="ADAL" clId="{EA5F8546-0A00-4FD7-BC9B-16893D005D8A}" dt="2024-05-15T01:21:55.230" v="30" actId="962"/>
          <ac:spMkLst>
            <pc:docMk/>
            <pc:sldMk cId="4257765859" sldId="264"/>
            <ac:spMk id="6" creationId="{A6217B97-624F-EAC2-D90F-8C698D7BAC4C}"/>
          </ac:spMkLst>
        </pc:spChg>
        <pc:spChg chg="ord">
          <ac:chgData name="Jones, Nerissa (Science Connect, Newcastle)" userId="0504c394-0c19-49de-9df6-9a6d59b8a886" providerId="ADAL" clId="{EA5F8546-0A00-4FD7-BC9B-16893D005D8A}" dt="2024-05-15T01:21:53.713" v="29" actId="13244"/>
          <ac:spMkLst>
            <pc:docMk/>
            <pc:sldMk cId="4257765859" sldId="264"/>
            <ac:spMk id="11" creationId="{8F5A0CDA-AB69-FA70-BF5F-1A3E4358061C}"/>
          </ac:spMkLst>
        </pc:spChg>
      </pc:sldChg>
      <pc:sldChg chg="modSp mod">
        <pc:chgData name="Jones, Nerissa (Science Connect, Newcastle)" userId="0504c394-0c19-49de-9df6-9a6d59b8a886" providerId="ADAL" clId="{EA5F8546-0A00-4FD7-BC9B-16893D005D8A}" dt="2024-05-17T04:25:42.586" v="301" actId="20577"/>
        <pc:sldMkLst>
          <pc:docMk/>
          <pc:sldMk cId="3664052674" sldId="265"/>
        </pc:sldMkLst>
        <pc:spChg chg="mod">
          <ac:chgData name="Jones, Nerissa (Science Connect, Newcastle)" userId="0504c394-0c19-49de-9df6-9a6d59b8a886" providerId="ADAL" clId="{EA5F8546-0A00-4FD7-BC9B-16893D005D8A}" dt="2024-05-15T01:22:05.542" v="34" actId="962"/>
          <ac:spMkLst>
            <pc:docMk/>
            <pc:sldMk cId="3664052674" sldId="265"/>
            <ac:spMk id="5" creationId="{31834FBF-CFB9-F9BE-4EFA-A5576401F59F}"/>
          </ac:spMkLst>
        </pc:spChg>
        <pc:spChg chg="mod">
          <ac:chgData name="Jones, Nerissa (Science Connect, Newcastle)" userId="0504c394-0c19-49de-9df6-9a6d59b8a886" providerId="ADAL" clId="{EA5F8546-0A00-4FD7-BC9B-16893D005D8A}" dt="2024-05-15T01:22:04.960" v="33" actId="962"/>
          <ac:spMkLst>
            <pc:docMk/>
            <pc:sldMk cId="3664052674" sldId="265"/>
            <ac:spMk id="6" creationId="{A6217B97-624F-EAC2-D90F-8C698D7BAC4C}"/>
          </ac:spMkLst>
        </pc:spChg>
        <pc:spChg chg="mod">
          <ac:chgData name="Jones, Nerissa (Science Connect, Newcastle)" userId="0504c394-0c19-49de-9df6-9a6d59b8a886" providerId="ADAL" clId="{EA5F8546-0A00-4FD7-BC9B-16893D005D8A}" dt="2024-05-17T04:25:42.586" v="301" actId="20577"/>
          <ac:spMkLst>
            <pc:docMk/>
            <pc:sldMk cId="3664052674" sldId="265"/>
            <ac:spMk id="7" creationId="{68F09223-9BEE-B337-5C18-8291A77F9B47}"/>
          </ac:spMkLst>
        </pc:spChg>
        <pc:spChg chg="ord">
          <ac:chgData name="Jones, Nerissa (Science Connect, Newcastle)" userId="0504c394-0c19-49de-9df6-9a6d59b8a886" providerId="ADAL" clId="{EA5F8546-0A00-4FD7-BC9B-16893D005D8A}" dt="2024-05-15T01:22:03.533" v="32" actId="13244"/>
          <ac:spMkLst>
            <pc:docMk/>
            <pc:sldMk cId="3664052674" sldId="265"/>
            <ac:spMk id="11" creationId="{8F5A0CDA-AB69-FA70-BF5F-1A3E4358061C}"/>
          </ac:spMkLst>
        </pc:spChg>
      </pc:sldChg>
      <pc:sldChg chg="modSp mod">
        <pc:chgData name="Jones, Nerissa (Science Connect, Newcastle)" userId="0504c394-0c19-49de-9df6-9a6d59b8a886" providerId="ADAL" clId="{EA5F8546-0A00-4FD7-BC9B-16893D005D8A}" dt="2024-05-17T04:25:57.808" v="321" actId="20577"/>
        <pc:sldMkLst>
          <pc:docMk/>
          <pc:sldMk cId="354351025" sldId="266"/>
        </pc:sldMkLst>
        <pc:spChg chg="mod">
          <ac:chgData name="Jones, Nerissa (Science Connect, Newcastle)" userId="0504c394-0c19-49de-9df6-9a6d59b8a886" providerId="ADAL" clId="{EA5F8546-0A00-4FD7-BC9B-16893D005D8A}" dt="2024-05-17T04:25:57.808" v="321" actId="20577"/>
          <ac:spMkLst>
            <pc:docMk/>
            <pc:sldMk cId="354351025" sldId="266"/>
            <ac:spMk id="4" creationId="{68F09223-9BEE-B337-5C18-8291A77F9B47}"/>
          </ac:spMkLst>
        </pc:spChg>
        <pc:spChg chg="mod">
          <ac:chgData name="Jones, Nerissa (Science Connect, Newcastle)" userId="0504c394-0c19-49de-9df6-9a6d59b8a886" providerId="ADAL" clId="{EA5F8546-0A00-4FD7-BC9B-16893D005D8A}" dt="2024-05-15T01:22:12.966" v="37" actId="962"/>
          <ac:spMkLst>
            <pc:docMk/>
            <pc:sldMk cId="354351025" sldId="266"/>
            <ac:spMk id="5" creationId="{31834FBF-CFB9-F9BE-4EFA-A5576401F59F}"/>
          </ac:spMkLst>
        </pc:spChg>
        <pc:spChg chg="mod">
          <ac:chgData name="Jones, Nerissa (Science Connect, Newcastle)" userId="0504c394-0c19-49de-9df6-9a6d59b8a886" providerId="ADAL" clId="{EA5F8546-0A00-4FD7-BC9B-16893D005D8A}" dt="2024-05-15T01:22:11.974" v="36" actId="962"/>
          <ac:spMkLst>
            <pc:docMk/>
            <pc:sldMk cId="354351025" sldId="266"/>
            <ac:spMk id="6" creationId="{A6217B97-624F-EAC2-D90F-8C698D7BAC4C}"/>
          </ac:spMkLst>
        </pc:spChg>
        <pc:spChg chg="ord">
          <ac:chgData name="Jones, Nerissa (Science Connect, Newcastle)" userId="0504c394-0c19-49de-9df6-9a6d59b8a886" providerId="ADAL" clId="{EA5F8546-0A00-4FD7-BC9B-16893D005D8A}" dt="2024-05-15T01:22:10.705" v="35" actId="13244"/>
          <ac:spMkLst>
            <pc:docMk/>
            <pc:sldMk cId="354351025" sldId="266"/>
            <ac:spMk id="11" creationId="{8F5A0CDA-AB69-FA70-BF5F-1A3E4358061C}"/>
          </ac:spMkLst>
        </pc:spChg>
      </pc:sldChg>
      <pc:sldChg chg="modSp mod">
        <pc:chgData name="Jones, Nerissa (Science Connect, Newcastle)" userId="0504c394-0c19-49de-9df6-9a6d59b8a886" providerId="ADAL" clId="{EA5F8546-0A00-4FD7-BC9B-16893D005D8A}" dt="2024-05-17T04:26:08.950" v="341" actId="20577"/>
        <pc:sldMkLst>
          <pc:docMk/>
          <pc:sldMk cId="3903838567" sldId="267"/>
        </pc:sldMkLst>
        <pc:spChg chg="mod">
          <ac:chgData name="Jones, Nerissa (Science Connect, Newcastle)" userId="0504c394-0c19-49de-9df6-9a6d59b8a886" providerId="ADAL" clId="{EA5F8546-0A00-4FD7-BC9B-16893D005D8A}" dt="2024-05-17T04:26:08.950" v="341" actId="20577"/>
          <ac:spMkLst>
            <pc:docMk/>
            <pc:sldMk cId="3903838567" sldId="267"/>
            <ac:spMk id="2" creationId="{68F09223-9BEE-B337-5C18-8291A77F9B47}"/>
          </ac:spMkLst>
        </pc:spChg>
        <pc:spChg chg="mod">
          <ac:chgData name="Jones, Nerissa (Science Connect, Newcastle)" userId="0504c394-0c19-49de-9df6-9a6d59b8a886" providerId="ADAL" clId="{EA5F8546-0A00-4FD7-BC9B-16893D005D8A}" dt="2024-05-15T01:22:19.182" v="40" actId="962"/>
          <ac:spMkLst>
            <pc:docMk/>
            <pc:sldMk cId="3903838567" sldId="267"/>
            <ac:spMk id="5" creationId="{31834FBF-CFB9-F9BE-4EFA-A5576401F59F}"/>
          </ac:spMkLst>
        </pc:spChg>
        <pc:spChg chg="mod">
          <ac:chgData name="Jones, Nerissa (Science Connect, Newcastle)" userId="0504c394-0c19-49de-9df6-9a6d59b8a886" providerId="ADAL" clId="{EA5F8546-0A00-4FD7-BC9B-16893D005D8A}" dt="2024-05-15T01:22:18.686" v="39" actId="962"/>
          <ac:spMkLst>
            <pc:docMk/>
            <pc:sldMk cId="3903838567" sldId="267"/>
            <ac:spMk id="6" creationId="{A6217B97-624F-EAC2-D90F-8C698D7BAC4C}"/>
          </ac:spMkLst>
        </pc:spChg>
        <pc:spChg chg="ord">
          <ac:chgData name="Jones, Nerissa (Science Connect, Newcastle)" userId="0504c394-0c19-49de-9df6-9a6d59b8a886" providerId="ADAL" clId="{EA5F8546-0A00-4FD7-BC9B-16893D005D8A}" dt="2024-05-15T01:22:17.606" v="38" actId="13244"/>
          <ac:spMkLst>
            <pc:docMk/>
            <pc:sldMk cId="3903838567" sldId="267"/>
            <ac:spMk id="11" creationId="{8F5A0CDA-AB69-FA70-BF5F-1A3E4358061C}"/>
          </ac:spMkLst>
        </pc:spChg>
      </pc:sldChg>
      <pc:sldChg chg="modSp mod">
        <pc:chgData name="Jones, Nerissa (Science Connect, Newcastle)" userId="0504c394-0c19-49de-9df6-9a6d59b8a886" providerId="ADAL" clId="{EA5F8546-0A00-4FD7-BC9B-16893D005D8A}" dt="2024-05-17T04:26:34.270" v="361" actId="20577"/>
        <pc:sldMkLst>
          <pc:docMk/>
          <pc:sldMk cId="2498336533" sldId="268"/>
        </pc:sldMkLst>
        <pc:spChg chg="mod">
          <ac:chgData name="Jones, Nerissa (Science Connect, Newcastle)" userId="0504c394-0c19-49de-9df6-9a6d59b8a886" providerId="ADAL" clId="{EA5F8546-0A00-4FD7-BC9B-16893D005D8A}" dt="2024-05-15T01:22:25.694" v="42" actId="962"/>
          <ac:spMkLst>
            <pc:docMk/>
            <pc:sldMk cId="2498336533" sldId="268"/>
            <ac:spMk id="5" creationId="{31834FBF-CFB9-F9BE-4EFA-A5576401F59F}"/>
          </ac:spMkLst>
        </pc:spChg>
        <pc:spChg chg="mod">
          <ac:chgData name="Jones, Nerissa (Science Connect, Newcastle)" userId="0504c394-0c19-49de-9df6-9a6d59b8a886" providerId="ADAL" clId="{EA5F8546-0A00-4FD7-BC9B-16893D005D8A}" dt="2024-05-15T01:22:26.125" v="43" actId="962"/>
          <ac:spMkLst>
            <pc:docMk/>
            <pc:sldMk cId="2498336533" sldId="268"/>
            <ac:spMk id="6" creationId="{A6217B97-624F-EAC2-D90F-8C698D7BAC4C}"/>
          </ac:spMkLst>
        </pc:spChg>
        <pc:spChg chg="mod">
          <ac:chgData name="Jones, Nerissa (Science Connect, Newcastle)" userId="0504c394-0c19-49de-9df6-9a6d59b8a886" providerId="ADAL" clId="{EA5F8546-0A00-4FD7-BC9B-16893D005D8A}" dt="2024-05-17T04:26:34.270" v="361" actId="20577"/>
          <ac:spMkLst>
            <pc:docMk/>
            <pc:sldMk cId="2498336533" sldId="268"/>
            <ac:spMk id="7" creationId="{68F09223-9BEE-B337-5C18-8291A77F9B47}"/>
          </ac:spMkLst>
        </pc:spChg>
        <pc:spChg chg="ord">
          <ac:chgData name="Jones, Nerissa (Science Connect, Newcastle)" userId="0504c394-0c19-49de-9df6-9a6d59b8a886" providerId="ADAL" clId="{EA5F8546-0A00-4FD7-BC9B-16893D005D8A}" dt="2024-05-15T01:22:24.552" v="41" actId="13244"/>
          <ac:spMkLst>
            <pc:docMk/>
            <pc:sldMk cId="2498336533" sldId="268"/>
            <ac:spMk id="11" creationId="{8F5A0CDA-AB69-FA70-BF5F-1A3E435806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D63EC548-5A07-4952-A39F-B71329637647}" type="datetimeFigureOut">
              <a:rPr lang="en-AU" smtClean="0"/>
              <a:t>30/07/2024</a:t>
            </a:fld>
            <a:endParaRPr lang="en-AU"/>
          </a:p>
        </p:txBody>
      </p:sp>
      <p:sp>
        <p:nvSpPr>
          <p:cNvPr id="4" name="Slide Image Placeholder 3"/>
          <p:cNvSpPr>
            <a:spLocks noGrp="1" noRot="1" noChangeAspect="1"/>
          </p:cNvSpPr>
          <p:nvPr>
            <p:ph type="sldImg" idx="2"/>
          </p:nvPr>
        </p:nvSpPr>
        <p:spPr>
          <a:xfrm>
            <a:off x="2354263" y="1279525"/>
            <a:ext cx="2390775" cy="3454400"/>
          </a:xfrm>
          <a:prstGeom prst="rect">
            <a:avLst/>
          </a:prstGeom>
          <a:noFill/>
          <a:ln w="12700">
            <a:solidFill>
              <a:prstClr val="black"/>
            </a:solidFill>
          </a:ln>
        </p:spPr>
        <p:txBody>
          <a:bodyPr vert="horz" lIns="99048" tIns="49524" rIns="99048" bIns="49524" rtlCol="0" anchor="ctr"/>
          <a:lstStyle/>
          <a:p>
            <a:endParaRPr lang="en-AU"/>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AU"/>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50B0B948-7F29-4D1C-8BB5-2D9CD9756C48}" type="slidenum">
              <a:rPr lang="en-AU" smtClean="0"/>
              <a:t>‹#›</a:t>
            </a:fld>
            <a:endParaRPr lang="en-AU"/>
          </a:p>
        </p:txBody>
      </p:sp>
    </p:spTree>
    <p:extLst>
      <p:ext uri="{BB962C8B-B14F-4D97-AF65-F5344CB8AC3E}">
        <p14:creationId xmlns:p14="http://schemas.microsoft.com/office/powerpoint/2010/main" val="64389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815135E-A4B9-9143-5B0F-5419479D90A5}"/>
              </a:ext>
            </a:extLst>
          </p:cNvPr>
          <p:cNvGrpSpPr/>
          <p:nvPr userDrawn="1"/>
        </p:nvGrpSpPr>
        <p:grpSpPr>
          <a:xfrm>
            <a:off x="1" y="1"/>
            <a:ext cx="6858000" cy="2024428"/>
            <a:chOff x="0" y="0"/>
            <a:chExt cx="7647305" cy="2257425"/>
          </a:xfrm>
        </p:grpSpPr>
        <p:pic>
          <p:nvPicPr>
            <p:cNvPr id="7" name="Picture 6">
              <a:extLst>
                <a:ext uri="{FF2B5EF4-FFF2-40B4-BE49-F238E27FC236}">
                  <a16:creationId xmlns:a16="http://schemas.microsoft.com/office/drawing/2014/main" id="{32F8E56B-E2D4-53E7-94CB-2824591CFD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177" b="29593"/>
            <a:stretch/>
          </p:blipFill>
          <p:spPr bwMode="auto">
            <a:xfrm>
              <a:off x="0" y="0"/>
              <a:ext cx="7647305" cy="225742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2840A6C2-C083-007F-3ED6-0520A96E4C97}"/>
                </a:ext>
              </a:extLst>
            </p:cNvPr>
            <p:cNvSpPr/>
            <p:nvPr userDrawn="1"/>
          </p:nvSpPr>
          <p:spPr>
            <a:xfrm>
              <a:off x="3590925" y="0"/>
              <a:ext cx="4056380" cy="2257425"/>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2" name="Footer Placeholder 7">
            <a:extLst>
              <a:ext uri="{FF2B5EF4-FFF2-40B4-BE49-F238E27FC236}">
                <a16:creationId xmlns:a16="http://schemas.microsoft.com/office/drawing/2014/main" id="{FD2C2717-609F-BA4E-6A70-E03E13BE91FF}"/>
              </a:ext>
            </a:extLst>
          </p:cNvPr>
          <p:cNvSpPr>
            <a:spLocks noGrp="1"/>
          </p:cNvSpPr>
          <p:nvPr>
            <p:ph type="ftr" sz="quarter" idx="3"/>
          </p:nvPr>
        </p:nvSpPr>
        <p:spPr>
          <a:xfrm>
            <a:off x="549275" y="9402417"/>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a:p>
        </p:txBody>
      </p:sp>
      <p:sp>
        <p:nvSpPr>
          <p:cNvPr id="3" name="Slide Number Placeholder 8">
            <a:extLst>
              <a:ext uri="{FF2B5EF4-FFF2-40B4-BE49-F238E27FC236}">
                <a16:creationId xmlns:a16="http://schemas.microsoft.com/office/drawing/2014/main" id="{E0604226-B5E1-B6DB-2A57-4DDAE260473C}"/>
              </a:ext>
            </a:extLst>
          </p:cNvPr>
          <p:cNvSpPr>
            <a:spLocks noGrp="1"/>
          </p:cNvSpPr>
          <p:nvPr>
            <p:ph type="sldNum" sz="quarter" idx="4"/>
          </p:nvPr>
        </p:nvSpPr>
        <p:spPr>
          <a:xfrm>
            <a:off x="5704030" y="9402416"/>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a:p>
        </p:txBody>
      </p:sp>
      <p:sp>
        <p:nvSpPr>
          <p:cNvPr id="5" name="Rectangle 4">
            <a:extLst>
              <a:ext uri="{FF2B5EF4-FFF2-40B4-BE49-F238E27FC236}">
                <a16:creationId xmlns:a16="http://schemas.microsoft.com/office/drawing/2014/main" id="{B2AFEA94-D4D0-5D32-25AB-3F96F80411B5}"/>
              </a:ext>
            </a:extLst>
          </p:cNvPr>
          <p:cNvSpPr/>
          <p:nvPr userDrawn="1"/>
        </p:nvSpPr>
        <p:spPr>
          <a:xfrm>
            <a:off x="5063490" y="1771650"/>
            <a:ext cx="1794511" cy="201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07000"/>
              </a:lnSpc>
              <a:spcAft>
                <a:spcPts val="600"/>
              </a:spcAft>
              <a:tabLst>
                <a:tab pos="1154113" algn="r"/>
              </a:tabLst>
            </a:pPr>
            <a:r>
              <a:rPr lang="en-AU" sz="800">
                <a:solidFill>
                  <a:srgbClr val="00A9CE"/>
                </a:solidFill>
                <a:effectLst/>
                <a:ea typeface="Calibri" panose="020F0502020204030204" pitchFamily="34" charset="0"/>
                <a:cs typeface="Times New Roman" panose="02020603050405020304" pitchFamily="18" charset="0"/>
              </a:rPr>
              <a:t>	CURRICULUM MAP</a:t>
            </a:r>
            <a:endParaRPr lang="en-AU" sz="1100">
              <a:effectLs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AC34B74-7091-E444-4382-6E7F3C9BE6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182" y="565513"/>
            <a:ext cx="726061" cy="726061"/>
          </a:xfrm>
          <a:prstGeom prst="rect">
            <a:avLst/>
          </a:prstGeom>
        </p:spPr>
      </p:pic>
    </p:spTree>
    <p:extLst>
      <p:ext uri="{BB962C8B-B14F-4D97-AF65-F5344CB8AC3E}">
        <p14:creationId xmlns:p14="http://schemas.microsoft.com/office/powerpoint/2010/main" val="19726236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7">
            <a:extLst>
              <a:ext uri="{FF2B5EF4-FFF2-40B4-BE49-F238E27FC236}">
                <a16:creationId xmlns:a16="http://schemas.microsoft.com/office/drawing/2014/main" id="{66E23B81-460C-3291-0E98-7F67A4EF247D}"/>
              </a:ext>
            </a:extLst>
          </p:cNvPr>
          <p:cNvSpPr>
            <a:spLocks noGrp="1"/>
          </p:cNvSpPr>
          <p:nvPr>
            <p:ph type="ftr" sz="quarter" idx="3"/>
          </p:nvPr>
        </p:nvSpPr>
        <p:spPr>
          <a:xfrm>
            <a:off x="577969" y="9402417"/>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a:p>
        </p:txBody>
      </p:sp>
      <p:sp>
        <p:nvSpPr>
          <p:cNvPr id="7" name="Slide Number Placeholder 8">
            <a:extLst>
              <a:ext uri="{FF2B5EF4-FFF2-40B4-BE49-F238E27FC236}">
                <a16:creationId xmlns:a16="http://schemas.microsoft.com/office/drawing/2014/main" id="{D960CDE5-8A3D-A7E6-90AE-113682822F33}"/>
              </a:ext>
            </a:extLst>
          </p:cNvPr>
          <p:cNvSpPr>
            <a:spLocks noGrp="1"/>
          </p:cNvSpPr>
          <p:nvPr>
            <p:ph type="sldNum" sz="quarter" idx="4"/>
          </p:nvPr>
        </p:nvSpPr>
        <p:spPr>
          <a:xfrm>
            <a:off x="5704030" y="9402417"/>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a:p>
        </p:txBody>
      </p:sp>
    </p:spTree>
    <p:extLst>
      <p:ext uri="{BB962C8B-B14F-4D97-AF65-F5344CB8AC3E}">
        <p14:creationId xmlns:p14="http://schemas.microsoft.com/office/powerpoint/2010/main" val="2369414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08549C-7496-9165-2067-01E31BFA0DAA}"/>
              </a:ext>
            </a:extLst>
          </p:cNvPr>
          <p:cNvSpPr/>
          <p:nvPr userDrawn="1"/>
        </p:nvSpPr>
        <p:spPr>
          <a:xfrm>
            <a:off x="0" y="9283700"/>
            <a:ext cx="6858000" cy="622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ooter Placeholder 7">
            <a:extLst>
              <a:ext uri="{FF2B5EF4-FFF2-40B4-BE49-F238E27FC236}">
                <a16:creationId xmlns:a16="http://schemas.microsoft.com/office/drawing/2014/main" id="{481371E2-35B3-98CE-A3D0-A51E5AA977EA}"/>
              </a:ext>
            </a:extLst>
          </p:cNvPr>
          <p:cNvSpPr>
            <a:spLocks noGrp="1"/>
          </p:cNvSpPr>
          <p:nvPr>
            <p:ph type="ftr" sz="quarter" idx="3"/>
          </p:nvPr>
        </p:nvSpPr>
        <p:spPr>
          <a:xfrm>
            <a:off x="549275" y="94869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a:p>
        </p:txBody>
      </p:sp>
      <p:sp>
        <p:nvSpPr>
          <p:cNvPr id="6" name="Slide Number Placeholder 8">
            <a:extLst>
              <a:ext uri="{FF2B5EF4-FFF2-40B4-BE49-F238E27FC236}">
                <a16:creationId xmlns:a16="http://schemas.microsoft.com/office/drawing/2014/main" id="{E71B1684-73D3-A30B-C65D-921B7E675051}"/>
              </a:ext>
            </a:extLst>
          </p:cNvPr>
          <p:cNvSpPr>
            <a:spLocks noGrp="1"/>
          </p:cNvSpPr>
          <p:nvPr>
            <p:ph type="sldNum" sz="quarter" idx="4"/>
          </p:nvPr>
        </p:nvSpPr>
        <p:spPr>
          <a:xfrm>
            <a:off x="5697275" y="94869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a:p>
        </p:txBody>
      </p:sp>
    </p:spTree>
    <p:extLst>
      <p:ext uri="{BB962C8B-B14F-4D97-AF65-F5344CB8AC3E}">
        <p14:creationId xmlns:p14="http://schemas.microsoft.com/office/powerpoint/2010/main" val="334569119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6" userDrawn="1">
          <p15:clr>
            <a:srgbClr val="F26B43"/>
          </p15:clr>
        </p15:guide>
        <p15:guide id="2" pos="39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5A0CDA-AB69-FA70-BF5F-1A3E4358061C}"/>
              </a:ext>
            </a:extLst>
          </p:cNvPr>
          <p:cNvSpPr txBox="1"/>
          <p:nvPr/>
        </p:nvSpPr>
        <p:spPr>
          <a:xfrm>
            <a:off x="552093" y="2161562"/>
            <a:ext cx="5756634" cy="699404"/>
          </a:xfrm>
          <a:prstGeom prst="rect">
            <a:avLst/>
          </a:prstGeom>
          <a:noFill/>
        </p:spPr>
        <p:txBody>
          <a:bodyPr wrap="square" lIns="72000" tIns="72000" rIns="72000" bIns="72000" rtlCol="0">
            <a:spAutoFit/>
          </a:bodyPr>
          <a:lstStyle/>
          <a:p>
            <a:r>
              <a:rPr lang="en-US" sz="3600">
                <a:latin typeface="Open Sans" pitchFamily="2" charset="0"/>
                <a:ea typeface="Open Sans" pitchFamily="2" charset="0"/>
                <a:cs typeface="Open Sans" pitchFamily="2" charset="0"/>
              </a:rPr>
              <a:t>My Space Career</a:t>
            </a:r>
            <a:endParaRPr lang="en-AU" sz="3600">
              <a:latin typeface="Open Sans" pitchFamily="2" charset="0"/>
              <a:ea typeface="Open Sans" pitchFamily="2" charset="0"/>
              <a:cs typeface="Open Sans" pitchFamily="2" charset="0"/>
            </a:endParaRPr>
          </a:p>
        </p:txBody>
      </p:sp>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718154"/>
            <a:ext cx="5756634" cy="514738"/>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a:solidFill>
                  <a:srgbClr val="007377"/>
                </a:solidFill>
                <a:effectLst/>
                <a:latin typeface="Open Sans" pitchFamily="2" charset="0"/>
              </a:rPr>
              <a:t>Australian Curriculum links</a:t>
            </a:r>
            <a:endParaRPr kumimoji="0" lang="en-AU" sz="2400" b="1" i="0" u="none" strike="noStrike" kern="1200" cap="none" spc="0" normalizeH="0" baseline="0" noProof="0">
              <a:ln>
                <a:noFill/>
              </a:ln>
              <a:solidFill>
                <a:schemeClr val="accent5"/>
              </a:solidFill>
              <a:effectLst/>
              <a:uLnTx/>
              <a:uFillTx/>
              <a:latin typeface="Open Sans" pitchFamily="2" charset="0"/>
              <a:ea typeface="Open Sans" pitchFamily="2" charset="0"/>
              <a:cs typeface="Open Sans" pitchFamily="2" charset="0"/>
            </a:endParaRPr>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a:xfrm>
            <a:off x="5697275" y="9412518"/>
            <a:ext cx="576000" cy="220317"/>
          </a:xfrm>
        </p:spPr>
        <p:txBody>
          <a:bodyPr/>
          <a:lstStyle/>
          <a:p>
            <a:fld id="{24F48773-4115-48EA-A802-25D4069CDE66}" type="slidenum">
              <a:rPr lang="en-AU" smtClean="0"/>
              <a:pPr/>
              <a:t>1</a:t>
            </a:fld>
            <a:endParaRPr lang="en-AU"/>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a:xfrm>
            <a:off x="549275" y="9412518"/>
            <a:ext cx="5148000" cy="220317"/>
          </a:xfrm>
        </p:spPr>
        <p:txBody>
          <a:bodyPr/>
          <a:lstStyle/>
          <a:p>
            <a:r>
              <a:rPr lang="en-US">
                <a:solidFill>
                  <a:schemeClr val="bg1"/>
                </a:solidFill>
              </a:rPr>
              <a:t>My space career </a:t>
            </a:r>
            <a:r>
              <a:rPr lang="en-US"/>
              <a:t>curriculum map</a:t>
            </a:r>
            <a:endParaRPr lang="en-AU"/>
          </a:p>
        </p:txBody>
      </p:sp>
      <p:sp>
        <p:nvSpPr>
          <p:cNvPr id="14" name="TextBox 13">
            <a:extLst>
              <a:ext uri="{FF2B5EF4-FFF2-40B4-BE49-F238E27FC236}">
                <a16:creationId xmlns:a16="http://schemas.microsoft.com/office/drawing/2014/main" id="{EC05D59F-71FD-35BA-F512-289E66A1E612}"/>
              </a:ext>
            </a:extLst>
          </p:cNvPr>
          <p:cNvSpPr txBox="1"/>
          <p:nvPr/>
        </p:nvSpPr>
        <p:spPr>
          <a:xfrm>
            <a:off x="549276" y="3178722"/>
            <a:ext cx="5759449" cy="422405"/>
          </a:xfrm>
          <a:prstGeom prst="rect">
            <a:avLst/>
          </a:prstGeom>
          <a:noFill/>
        </p:spPr>
        <p:txBody>
          <a:bodyPr wrap="square" lIns="72000" tIns="72000" rIns="72000" bIns="72000">
            <a:spAutoFit/>
          </a:bodyPr>
          <a:lstStyle/>
          <a:p>
            <a:pPr>
              <a:spcBef>
                <a:spcPts val="1800"/>
              </a:spcBef>
              <a:spcAft>
                <a:spcPts val="1200"/>
              </a:spcAft>
            </a:pPr>
            <a:r>
              <a:rPr lang="en-AU">
                <a:solidFill>
                  <a:schemeClr val="accent5"/>
                </a:solidFill>
                <a:latin typeface="Open Sans" pitchFamily="2" charset="0"/>
                <a:ea typeface="Open Sans" pitchFamily="2" charset="0"/>
                <a:cs typeface="Open Sans" pitchFamily="2" charset="0"/>
              </a:rPr>
              <a:t>Communicating in Space</a:t>
            </a:r>
            <a:endParaRPr lang="en-AU" sz="105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B7A6562-5EF1-B5DA-2BC9-43A153B2ABB8}"/>
              </a:ext>
            </a:extLst>
          </p:cNvPr>
          <p:cNvSpPr txBox="1"/>
          <p:nvPr/>
        </p:nvSpPr>
        <p:spPr>
          <a:xfrm>
            <a:off x="549275" y="3729038"/>
            <a:ext cx="5759450" cy="4850046"/>
          </a:xfrm>
          <a:prstGeom prst="rect">
            <a:avLst/>
          </a:prstGeom>
          <a:noFill/>
        </p:spPr>
        <p:txBody>
          <a:bodyPr wrap="square" rtlCol="0">
            <a:spAutoFit/>
          </a:bodyPr>
          <a:lstStyle/>
          <a:p>
            <a:pPr marL="0" marR="0" lvl="0" indent="0" algn="l" defTabSz="685800" rtl="0" eaLnBrk="1" fontAlgn="auto" latinLnBrk="0" hangingPunct="1">
              <a:spcAft>
                <a:spcPts val="600"/>
              </a:spcAft>
              <a:buClrTx/>
              <a:buSzTx/>
              <a:buFontTx/>
              <a:buNone/>
              <a:tabLst/>
              <a:defRPr/>
            </a:pPr>
            <a:r>
              <a:rPr kumimoji="0" lang="en-AU" sz="1000" b="1"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Science Year 9-10</a:t>
            </a:r>
          </a:p>
          <a:p>
            <a:pPr marL="0" marR="0" lvl="0" indent="0" algn="l" defTabSz="685800" rtl="0" eaLnBrk="1" fontAlgn="auto" latinLnBrk="0" hangingPunct="1">
              <a:lnSpc>
                <a:spcPct val="100000"/>
              </a:lnSpc>
              <a:buClrTx/>
              <a:buSzTx/>
              <a:buFontTx/>
              <a:buNone/>
              <a:tabLst/>
              <a:defRPr/>
            </a:pPr>
            <a:r>
              <a:rPr lang="en-AU" sz="1000" b="0" dirty="0">
                <a:solidFill>
                  <a:schemeClr val="accent2">
                    <a:lumMod val="75000"/>
                    <a:lumOff val="25000"/>
                  </a:schemeClr>
                </a:solidFill>
                <a:latin typeface="+mn-lt"/>
                <a:cs typeface="Calibri" panose="020F0502020204030204" pitchFamily="34" charset="0"/>
              </a:rPr>
              <a:t>Question 2, 3, 4, 5, 6</a:t>
            </a:r>
            <a:endParaRPr kumimoji="0" lang="en-AU" sz="1000" b="1"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Aft>
                <a:spcPts val="600"/>
              </a:spcAft>
              <a:buClrTx/>
              <a:buSzTx/>
              <a:buFontTx/>
              <a:buNone/>
              <a:tabLst/>
              <a:defRPr/>
            </a:pPr>
            <a:r>
              <a:rPr lang="en-AU" sz="1000" b="0" dirty="0">
                <a:solidFill>
                  <a:srgbClr val="57575A"/>
                </a:solidFill>
                <a:latin typeface="Calibri" panose="020F0502020204030204" pitchFamily="34" charset="0"/>
                <a:cs typeface="Calibri" panose="020F0502020204030204" pitchFamily="34" charset="0"/>
              </a:rPr>
              <a:t>Use wave and particle models to describe energy transfer through different mediums and examine the usefulness of each model for explaining phenomena (AC9S9U04)</a:t>
            </a:r>
          </a:p>
          <a:p>
            <a:pPr marL="0" marR="0" lvl="0" indent="0" algn="l" defTabSz="457200" rtl="0" eaLnBrk="1" fontAlgn="auto" latinLnBrk="0" hangingPunct="1">
              <a:lnSpc>
                <a:spcPct val="100000"/>
              </a:lnSpc>
              <a:buClrTx/>
              <a:buSzTx/>
              <a:buFontTx/>
              <a:buNone/>
              <a:tabLst/>
              <a:defRPr/>
            </a:pPr>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Question 6, 7</a:t>
            </a:r>
            <a:endParaRPr lang="en-AU" sz="1000" dirty="0">
              <a:solidFill>
                <a:schemeClr val="accent2">
                  <a:lumMod val="75000"/>
                  <a:lumOff val="25000"/>
                </a:schemeClr>
              </a:solidFill>
            </a:endParaRPr>
          </a:p>
          <a:p>
            <a:pPr marL="0" marR="0" lvl="0" indent="0" algn="l" defTabSz="457200" rtl="0" eaLnBrk="1" fontAlgn="auto" latinLnBrk="0" hangingPunct="1">
              <a:lnSpc>
                <a:spcPct val="100000"/>
              </a:lnSpc>
              <a:spcAft>
                <a:spcPts val="600"/>
              </a:spcAft>
              <a:buClrTx/>
              <a:buSzTx/>
              <a:buFontTx/>
              <a:buNone/>
              <a:tabLst/>
              <a:defRPr/>
            </a:pPr>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Investigate how advances in technologies enable advances in science, and how science has contributed to developments in technologies and engineering (AC9S9H02), (AC9S10H02)</a:t>
            </a:r>
          </a:p>
          <a:p>
            <a:pPr marL="0" marR="0" lvl="0" indent="0" algn="l" defTabSz="457200" rtl="0" eaLnBrk="1" fontAlgn="auto" latinLnBrk="0" hangingPunct="1">
              <a:lnSpc>
                <a:spcPct val="100000"/>
              </a:lnSpc>
              <a:buClrTx/>
              <a:buSzTx/>
              <a:buFontTx/>
              <a:buNone/>
              <a:tabLst/>
              <a:defRPr/>
            </a:pPr>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Question 7</a:t>
            </a:r>
            <a:endPar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Aft>
                <a:spcPts val="600"/>
              </a:spcAft>
              <a:buClrTx/>
              <a:buSzTx/>
              <a:buFontTx/>
              <a:buNone/>
              <a:tabLst/>
              <a:defRPr/>
            </a:pPr>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Examine how the values and needs of society influence the focus of scientific research (AC9S9H04), (AC9S10H04)</a:t>
            </a:r>
          </a:p>
          <a:p>
            <a:pPr marL="0" marR="0" lvl="0" indent="0" algn="l" defTabSz="457200" rtl="0" eaLnBrk="1" fontAlgn="auto" latinLnBrk="0" hangingPunct="1">
              <a:lnSpc>
                <a:spcPct val="100000"/>
              </a:lnSpc>
              <a:buClrTx/>
              <a:buSzTx/>
              <a:buFontTx/>
              <a:buNone/>
              <a:tabLst/>
              <a:defRPr/>
            </a:pPr>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Question 6, 7</a:t>
            </a:r>
            <a:endPar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marL="0" marR="0" lvl="0" indent="0" algn="l" defTabSz="457200" rtl="0" eaLnBrk="1" fontAlgn="auto" latinLnBrk="0" hangingPunct="1">
              <a:lnSpc>
                <a:spcPct val="100000"/>
              </a:lnSpc>
              <a:spcAft>
                <a:spcPts val="600"/>
              </a:spcAft>
              <a:buClrTx/>
              <a:buSzTx/>
              <a:buFontTx/>
              <a:buNone/>
              <a:tabLst/>
              <a:defRPr/>
            </a:pPr>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Write and create texts to communicate ideas, findings and arguments effectively for identified purposes and audiences, including selection of appropriate content, language and text features, using digital tools as appropriate (AC9S9I08), (AC9S9I08)</a:t>
            </a:r>
          </a:p>
          <a:p>
            <a:pPr marL="0" marR="0" lvl="0" indent="0" algn="l" defTabSz="457200" rtl="0" eaLnBrk="1" fontAlgn="auto" latinLnBrk="0" hangingPunct="1">
              <a:spcAft>
                <a:spcPts val="600"/>
              </a:spcAft>
              <a:buClrTx/>
              <a:buSzTx/>
              <a:buFontTx/>
              <a:buNone/>
              <a:tabLst/>
              <a:defRPr/>
            </a:pPr>
            <a:r>
              <a:rPr kumimoji="0" lang="en-AU" sz="1000" b="1"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Mathematics Year 9-10</a:t>
            </a:r>
          </a:p>
          <a:p>
            <a:pPr marL="0" marR="0" lvl="0" indent="0" algn="l" defTabSz="457200" rtl="0" eaLnBrk="1" fontAlgn="auto" latinLnBrk="0" hangingPunct="1">
              <a:lnSpc>
                <a:spcPct val="100000"/>
              </a:lnSpc>
              <a:spcBef>
                <a:spcPts val="100"/>
              </a:spcBef>
              <a:spcAft>
                <a:spcPts val="100"/>
              </a:spcAft>
              <a:buClrTx/>
              <a:buSzTx/>
              <a:buFontTx/>
              <a:buNone/>
              <a:tabLst/>
              <a:defRPr/>
            </a:pPr>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Question 1, 2, 3, 4, 5, 7</a:t>
            </a:r>
            <a:endParaRPr kumimoji="0" lang="en-AU" sz="1000" b="1"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Aft>
                <a:spcPts val="600"/>
              </a:spcAft>
              <a:buClrTx/>
              <a:buSzTx/>
              <a:buFontTx/>
              <a:buNone/>
              <a:tabLst/>
              <a:defRPr/>
            </a:pPr>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Recognise that the real number system includes the rational numbers and the irrational numbers, and solve problems involving real numbers using digital tools (AC9M9N01)</a:t>
            </a:r>
          </a:p>
          <a:p>
            <a:pPr marL="0" marR="0" lvl="0" indent="0" algn="l" defTabSz="457200" rtl="0" eaLnBrk="1" fontAlgn="auto" latinLnBrk="0" hangingPunct="1">
              <a:lnSpc>
                <a:spcPct val="100000"/>
              </a:lnSpc>
              <a:buClrTx/>
              <a:buSzTx/>
              <a:buFontTx/>
              <a:buNone/>
              <a:tabLst/>
              <a:defRPr/>
            </a:pPr>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Question 2, 3, 4, 5, 7</a:t>
            </a:r>
            <a:endParaRPr kumimoji="0" lang="en-AU" sz="1350" b="1"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marL="0" marR="0" lvl="0" indent="0" algn="l" defTabSz="457200" rtl="0" eaLnBrk="1" fontAlgn="auto" latinLnBrk="0" hangingPunct="1">
              <a:lnSpc>
                <a:spcPct val="100000"/>
              </a:lnSpc>
              <a:spcAft>
                <a:spcPts val="600"/>
              </a:spcAft>
              <a:buClrTx/>
              <a:buSzTx/>
              <a:buFontTx/>
              <a:buNone/>
              <a:tabLst/>
              <a:defRPr/>
            </a:pPr>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Solve problems involving very small and very large measurements, time scales and intervals expressed in scientific notation (AC9M9M02)</a:t>
            </a:r>
          </a:p>
          <a:p>
            <a:pPr marL="0" marR="0" lvl="0" indent="0" algn="l" defTabSz="457200" rtl="0" eaLnBrk="1" fontAlgn="auto" latinLnBrk="0" hangingPunct="1">
              <a:lnSpc>
                <a:spcPct val="100000"/>
              </a:lnSpc>
              <a:spcBef>
                <a:spcPts val="100"/>
              </a:spcBef>
              <a:spcAft>
                <a:spcPts val="100"/>
              </a:spcAft>
              <a:buClrTx/>
              <a:buSzTx/>
              <a:buFontTx/>
              <a:buNone/>
              <a:tabLst/>
              <a:defRPr/>
            </a:pPr>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Question 1</a:t>
            </a:r>
            <a:endParaRPr lang="en-AU" sz="1000" b="0" dirty="0">
              <a:solidFill>
                <a:schemeClr val="accent2">
                  <a:lumMod val="75000"/>
                  <a:lumOff val="25000"/>
                </a:schemeClr>
              </a:solidFill>
            </a:endParaRPr>
          </a:p>
          <a:p>
            <a:pPr marL="0" marR="0" lvl="0" indent="0" algn="l" defTabSz="457200" rtl="0" eaLnBrk="1" fontAlgn="auto" latinLnBrk="0" hangingPunct="1">
              <a:lnSpc>
                <a:spcPct val="100000"/>
              </a:lnSpc>
              <a:spcAft>
                <a:spcPts val="600"/>
              </a:spcAft>
              <a:buClrTx/>
              <a:buSzTx/>
              <a:buFontTx/>
              <a:buNone/>
              <a:tabLst/>
              <a:defRPr/>
            </a:pPr>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Solve spatial problems, applying angle properties, scale, similarity, Pythagoras’ theorem and trigonometry in right-angled triangles (AC9M9M03)</a:t>
            </a:r>
          </a:p>
          <a:p>
            <a:pPr marL="0" marR="0" lvl="0" indent="0" algn="l" defTabSz="457200" rtl="0" eaLnBrk="1" fontAlgn="auto" latinLnBrk="0" hangingPunct="1">
              <a:lnSpc>
                <a:spcPct val="100000"/>
              </a:lnSpc>
              <a:spcBef>
                <a:spcPts val="100"/>
              </a:spcBef>
              <a:spcAft>
                <a:spcPts val="100"/>
              </a:spcAft>
              <a:buClrTx/>
              <a:buSzTx/>
              <a:buFontTx/>
              <a:buNone/>
              <a:tabLst/>
              <a:defRPr/>
            </a:pPr>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Solve practical problems applying Pythagoras’ theorem and trigonometry of right-angled triangles, including problems involving direction and angles of elevation and depression (AC9M10M03)</a:t>
            </a:r>
          </a:p>
        </p:txBody>
      </p:sp>
    </p:spTree>
    <p:extLst>
      <p:ext uri="{BB962C8B-B14F-4D97-AF65-F5344CB8AC3E}">
        <p14:creationId xmlns:p14="http://schemas.microsoft.com/office/powerpoint/2010/main" val="4038426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5A0CDA-AB69-FA70-BF5F-1A3E4358061C}"/>
              </a:ext>
            </a:extLst>
          </p:cNvPr>
          <p:cNvSpPr txBox="1"/>
          <p:nvPr/>
        </p:nvSpPr>
        <p:spPr>
          <a:xfrm>
            <a:off x="552093" y="2161562"/>
            <a:ext cx="5756634" cy="699404"/>
          </a:xfrm>
          <a:prstGeom prst="rect">
            <a:avLst/>
          </a:prstGeom>
          <a:noFill/>
        </p:spPr>
        <p:txBody>
          <a:bodyPr wrap="square" lIns="72000" tIns="72000" rIns="72000" bIns="72000" rtlCol="0">
            <a:spAutoFit/>
          </a:bodyPr>
          <a:lstStyle/>
          <a:p>
            <a:r>
              <a:rPr lang="en-US" sz="3600">
                <a:latin typeface="Open Sans" pitchFamily="2" charset="0"/>
                <a:ea typeface="Open Sans" pitchFamily="2" charset="0"/>
                <a:cs typeface="Open Sans" pitchFamily="2" charset="0"/>
              </a:rPr>
              <a:t>My Space Career</a:t>
            </a:r>
            <a:endParaRPr lang="en-AU" sz="3600">
              <a:latin typeface="Open Sans" pitchFamily="2" charset="0"/>
              <a:ea typeface="Open Sans" pitchFamily="2" charset="0"/>
              <a:cs typeface="Open Sans" pitchFamily="2" charset="0"/>
            </a:endParaRPr>
          </a:p>
        </p:txBody>
      </p:sp>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718154"/>
            <a:ext cx="5756634" cy="514738"/>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dirty="0">
                <a:solidFill>
                  <a:srgbClr val="007377"/>
                </a:solidFill>
                <a:effectLst/>
                <a:latin typeface="Open Sans" pitchFamily="2" charset="0"/>
              </a:rPr>
              <a:t>Australian Curriculum links</a:t>
            </a:r>
            <a:r>
              <a:rPr lang="en-US" sz="2400" b="1" i="0" u="none" strike="noStrike" dirty="0">
                <a:solidFill>
                  <a:schemeClr val="bg1"/>
                </a:solidFill>
                <a:effectLst/>
                <a:latin typeface="Open Sans" pitchFamily="2" charset="0"/>
              </a:rPr>
              <a:t> 10</a:t>
            </a:r>
            <a:endParaRPr kumimoji="0" lang="en-AU" sz="2400" b="1" i="0" u="none" strike="noStrike" kern="1200" cap="none" spc="0" normalizeH="0" baseline="0" noProof="0" dirty="0">
              <a:ln>
                <a:noFill/>
              </a:ln>
              <a:solidFill>
                <a:schemeClr val="bg1"/>
              </a:solidFill>
              <a:effectLst/>
              <a:uLnTx/>
              <a:uFillTx/>
              <a:latin typeface="Open Sans" pitchFamily="2" charset="0"/>
              <a:ea typeface="Open Sans" pitchFamily="2" charset="0"/>
              <a:cs typeface="Open Sans" pitchFamily="2" charset="0"/>
            </a:endParaRPr>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a:xfrm>
            <a:off x="5697275" y="9388578"/>
            <a:ext cx="576000" cy="220317"/>
          </a:xfrm>
        </p:spPr>
        <p:txBody>
          <a:bodyPr/>
          <a:lstStyle/>
          <a:p>
            <a:fld id="{24F48773-4115-48EA-A802-25D4069CDE66}" type="slidenum">
              <a:rPr lang="en-AU" smtClean="0"/>
              <a:pPr/>
              <a:t>10</a:t>
            </a:fld>
            <a:endParaRPr lang="en-AU"/>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a:xfrm>
            <a:off x="549275" y="9388578"/>
            <a:ext cx="5148000" cy="220317"/>
          </a:xfrm>
        </p:spPr>
        <p:txBody>
          <a:bodyPr/>
          <a:lstStyle/>
          <a:p>
            <a:r>
              <a:rPr lang="en-US">
                <a:solidFill>
                  <a:schemeClr val="bg1"/>
                </a:solidFill>
              </a:rPr>
              <a:t>My space career </a:t>
            </a:r>
            <a:r>
              <a:rPr lang="en-US"/>
              <a:t>curriculum map</a:t>
            </a:r>
            <a:endParaRPr lang="en-AU"/>
          </a:p>
        </p:txBody>
      </p:sp>
      <p:sp>
        <p:nvSpPr>
          <p:cNvPr id="14" name="TextBox 13">
            <a:extLst>
              <a:ext uri="{FF2B5EF4-FFF2-40B4-BE49-F238E27FC236}">
                <a16:creationId xmlns:a16="http://schemas.microsoft.com/office/drawing/2014/main" id="{EC05D59F-71FD-35BA-F512-289E66A1E612}"/>
              </a:ext>
            </a:extLst>
          </p:cNvPr>
          <p:cNvSpPr txBox="1"/>
          <p:nvPr/>
        </p:nvSpPr>
        <p:spPr>
          <a:xfrm>
            <a:off x="549276" y="3152964"/>
            <a:ext cx="5759449" cy="422405"/>
          </a:xfrm>
          <a:prstGeom prst="rect">
            <a:avLst/>
          </a:prstGeom>
          <a:noFill/>
        </p:spPr>
        <p:txBody>
          <a:bodyPr wrap="square" lIns="72000" tIns="72000" rIns="72000" bIns="72000">
            <a:spAutoFit/>
          </a:bodyPr>
          <a:lstStyle/>
          <a:p>
            <a:pPr>
              <a:spcBef>
                <a:spcPts val="1800"/>
              </a:spcBef>
              <a:spcAft>
                <a:spcPts val="1200"/>
              </a:spcAft>
            </a:pPr>
            <a:r>
              <a:rPr lang="en-US" sz="1800" i="0" u="none" strike="noStrike" dirty="0">
                <a:solidFill>
                  <a:srgbClr val="007377"/>
                </a:solidFill>
                <a:effectLst/>
                <a:latin typeface="Open Sans" pitchFamily="2" charset="0"/>
              </a:rPr>
              <a:t>Engineering Solutions | Hayley </a:t>
            </a:r>
            <a:r>
              <a:rPr lang="en-AU" sz="1800" dirty="0">
                <a:solidFill>
                  <a:srgbClr val="000000"/>
                </a:solidFill>
                <a:latin typeface="Open Sans" pitchFamily="2" charset="0"/>
              </a:rPr>
              <a:t>​</a:t>
            </a:r>
            <a:endParaRPr lang="en-AU" sz="105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FB44B20-B058-C2E6-2E06-1F686D5F074B}"/>
              </a:ext>
            </a:extLst>
          </p:cNvPr>
          <p:cNvSpPr txBox="1"/>
          <p:nvPr/>
        </p:nvSpPr>
        <p:spPr>
          <a:xfrm>
            <a:off x="549275" y="3729038"/>
            <a:ext cx="5756634" cy="4247317"/>
          </a:xfrm>
          <a:prstGeom prst="rect">
            <a:avLst/>
          </a:prstGeom>
          <a:noFill/>
        </p:spPr>
        <p:txBody>
          <a:bodyPr wrap="square" rtlCol="0">
            <a:spAutoFit/>
          </a:bodyPr>
          <a:lstStyle/>
          <a:p>
            <a:pPr>
              <a:spcAft>
                <a:spcPts val="600"/>
              </a:spcAft>
            </a:pPr>
            <a:r>
              <a:rPr lang="en-AU" sz="1000" b="1" dirty="0">
                <a:solidFill>
                  <a:srgbClr val="57575A"/>
                </a:solidFill>
                <a:latin typeface="Calibri" panose="020F0502020204030204" pitchFamily="34" charset="0"/>
                <a:cs typeface="Calibri" panose="020F0502020204030204" pitchFamily="34" charset="0"/>
              </a:rPr>
              <a:t>Science Year 9-10</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This is an integrated hands-on activity with an optional individual research task</a:t>
            </a:r>
            <a:endParaRPr kumimoji="0" lang="en-AU" sz="1350" b="1"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lang="en-AU" sz="1000" b="0" dirty="0">
                <a:solidFill>
                  <a:srgbClr val="57575A"/>
                </a:solidFill>
                <a:latin typeface="Calibri" panose="020F0502020204030204" pitchFamily="34" charset="0"/>
                <a:cs typeface="Calibri" panose="020F0502020204030204" pitchFamily="34" charset="0"/>
              </a:rPr>
              <a:t>Investigate how advances in technologies enable advances in science, and how science has contributed to developments in technologies and engineering (AC9S10H02)</a:t>
            </a:r>
          </a:p>
          <a:p>
            <a:pPr>
              <a:spcAft>
                <a:spcPts val="600"/>
              </a:spcAft>
            </a:pPr>
            <a:r>
              <a:rPr lang="en-AU" sz="1000" dirty="0">
                <a:solidFill>
                  <a:srgbClr val="57575A"/>
                </a:solidFill>
                <a:latin typeface="Calibri" panose="020F0502020204030204" pitchFamily="34" charset="0"/>
                <a:cs typeface="Calibri" panose="020F0502020204030204" pitchFamily="34" charset="0"/>
              </a:rPr>
              <a:t>Select and use equipment to generate and record data with precision to obtain useful sample sizes and replicable data, using digital tools as appropriate (AC9S9I03), (AC9S10I03)</a:t>
            </a:r>
          </a:p>
          <a:p>
            <a:r>
              <a:rPr lang="en-AU" sz="1000" dirty="0">
                <a:solidFill>
                  <a:srgbClr val="57575A"/>
                </a:solidFill>
                <a:latin typeface="Calibri" panose="020F0502020204030204" pitchFamily="34" charset="0"/>
                <a:cs typeface="Calibri" panose="020F0502020204030204" pitchFamily="34" charset="0"/>
              </a:rPr>
              <a:t>Select and construct appropriate representations, including tables, graphs, descriptive statistics, models and mathematical relationships, to organise and process data and information (AC9S9I04), (AC9S10I04)</a:t>
            </a:r>
          </a:p>
          <a:p>
            <a:pPr>
              <a:spcAft>
                <a:spcPts val="600"/>
              </a:spcAft>
            </a:pPr>
            <a:r>
              <a:rPr lang="en-AU" sz="1000" dirty="0">
                <a:solidFill>
                  <a:srgbClr val="57575A"/>
                </a:solidFill>
                <a:latin typeface="Calibri" panose="020F0502020204030204" pitchFamily="34" charset="0"/>
                <a:cs typeface="Calibri" panose="020F0502020204030204" pitchFamily="34" charset="0"/>
              </a:rPr>
              <a:t>Analyse and connect a variety of data and information to identify and explain patterns, trends, relationships and anomalies (AC9S9I05), (AC9S10I05)</a:t>
            </a:r>
          </a:p>
          <a:p>
            <a:r>
              <a:rPr lang="en-AU" sz="1000" dirty="0">
                <a:solidFill>
                  <a:srgbClr val="57575A"/>
                </a:solidFill>
                <a:latin typeface="Calibri" panose="020F0502020204030204" pitchFamily="34" charset="0"/>
                <a:cs typeface="Calibri" panose="020F0502020204030204" pitchFamily="34" charset="0"/>
              </a:rPr>
              <a:t>Assess the validity and reproducibility of methods and evaluate the validity of conclusions and claims, including by identifying assumptions, conflicting evidence and areas of uncertainty (AC9S9I06), (AC9S10I06)</a:t>
            </a:r>
          </a:p>
          <a:p>
            <a:pPr>
              <a:spcAft>
                <a:spcPts val="600"/>
              </a:spcAft>
            </a:pPr>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Write and create texts to communicate ideas, findings and arguments effectively for identified purposes and audiences, including selection of appropriate content, language and text features, using digital tools as appropriate (AC9S9I08), (AC9S10I08)</a:t>
            </a:r>
          </a:p>
          <a:p>
            <a:pPr>
              <a:spcAft>
                <a:spcPts val="600"/>
              </a:spcAft>
            </a:pPr>
            <a:r>
              <a:rPr lang="en-AU" sz="1000" b="1" dirty="0">
                <a:solidFill>
                  <a:srgbClr val="57575A"/>
                </a:solidFill>
                <a:latin typeface="Calibri" panose="020F0502020204030204" pitchFamily="34" charset="0"/>
                <a:cs typeface="Calibri" panose="020F0502020204030204" pitchFamily="34" charset="0"/>
              </a:rPr>
              <a:t>Design and Technologies Year 9-10</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This is an integrated hands-on activity with an optional individual research task</a:t>
            </a:r>
            <a:endParaRPr kumimoji="0" lang="en-AU" sz="1350" b="1"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lang="en-AU" sz="1000" dirty="0">
                <a:solidFill>
                  <a:srgbClr val="57575A"/>
                </a:solidFill>
                <a:latin typeface="Calibri" panose="020F0502020204030204" pitchFamily="34" charset="0"/>
                <a:cs typeface="Calibri" panose="020F0502020204030204" pitchFamily="34" charset="0"/>
              </a:rPr>
              <a:t>Analyse and make judgements on how the characteristics and properties of materials are combined with force, motion and energy to control engineered systems (AC9TDE10K03)</a:t>
            </a:r>
          </a:p>
          <a:p>
            <a:pPr>
              <a:spcAft>
                <a:spcPts val="600"/>
              </a:spcAft>
            </a:pPr>
            <a:r>
              <a:rPr lang="en-AU" sz="1000" dirty="0">
                <a:solidFill>
                  <a:srgbClr val="57575A"/>
                </a:solidFill>
                <a:latin typeface="Calibri" panose="020F0502020204030204" pitchFamily="34" charset="0"/>
                <a:cs typeface="Calibri" panose="020F0502020204030204" pitchFamily="34" charset="0"/>
              </a:rPr>
              <a:t>Analyse and make judgements on how characteristics and properties of materials, systems, components, tools and equipment can be combined to create designed solutions (AC9TDE10K06)</a:t>
            </a:r>
          </a:p>
          <a:p>
            <a:r>
              <a:rPr lang="en-AU" sz="1000" dirty="0">
                <a:solidFill>
                  <a:srgbClr val="57575A"/>
                </a:solidFill>
                <a:latin typeface="Calibri" panose="020F0502020204030204" pitchFamily="34" charset="0"/>
                <a:cs typeface="Calibri" panose="020F0502020204030204" pitchFamily="34" charset="0"/>
              </a:rPr>
              <a:t>Analyse needs or opportunities for designing; develop design briefs; and investigate, analyse and select materials, systems, components, tools and equipment to create designed solutions (AC9TDE10P01)</a:t>
            </a:r>
          </a:p>
        </p:txBody>
      </p:sp>
    </p:spTree>
    <p:extLst>
      <p:ext uri="{BB962C8B-B14F-4D97-AF65-F5344CB8AC3E}">
        <p14:creationId xmlns:p14="http://schemas.microsoft.com/office/powerpoint/2010/main" val="220706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5A0CDA-AB69-FA70-BF5F-1A3E4358061C}"/>
              </a:ext>
            </a:extLst>
          </p:cNvPr>
          <p:cNvSpPr txBox="1"/>
          <p:nvPr/>
        </p:nvSpPr>
        <p:spPr>
          <a:xfrm>
            <a:off x="552093" y="2161562"/>
            <a:ext cx="5756634" cy="699404"/>
          </a:xfrm>
          <a:prstGeom prst="rect">
            <a:avLst/>
          </a:prstGeom>
          <a:noFill/>
        </p:spPr>
        <p:txBody>
          <a:bodyPr wrap="square" lIns="72000" tIns="72000" rIns="72000" bIns="72000" rtlCol="0">
            <a:spAutoFit/>
          </a:bodyPr>
          <a:lstStyle/>
          <a:p>
            <a:r>
              <a:rPr lang="en-US" sz="3600">
                <a:latin typeface="Open Sans" pitchFamily="2" charset="0"/>
                <a:ea typeface="Open Sans" pitchFamily="2" charset="0"/>
                <a:cs typeface="Open Sans" pitchFamily="2" charset="0"/>
              </a:rPr>
              <a:t>My Space Career</a:t>
            </a:r>
            <a:endParaRPr lang="en-AU" sz="3600">
              <a:latin typeface="Open Sans" pitchFamily="2" charset="0"/>
              <a:ea typeface="Open Sans" pitchFamily="2" charset="0"/>
              <a:cs typeface="Open Sans" pitchFamily="2" charset="0"/>
            </a:endParaRPr>
          </a:p>
        </p:txBody>
      </p:sp>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718154"/>
            <a:ext cx="5756634" cy="514738"/>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dirty="0">
                <a:solidFill>
                  <a:srgbClr val="007377"/>
                </a:solidFill>
                <a:effectLst/>
                <a:latin typeface="Open Sans" pitchFamily="2" charset="0"/>
              </a:rPr>
              <a:t>Australian Curriculum links</a:t>
            </a:r>
            <a:r>
              <a:rPr lang="en-US" sz="2400" b="1" i="0" u="none" strike="noStrike" dirty="0">
                <a:solidFill>
                  <a:schemeClr val="bg1"/>
                </a:solidFill>
                <a:effectLst/>
                <a:latin typeface="Open Sans" pitchFamily="2" charset="0"/>
              </a:rPr>
              <a:t> 11</a:t>
            </a:r>
            <a:endParaRPr kumimoji="0" lang="en-AU" sz="2400" b="1" i="0" u="none" strike="noStrike" kern="1200" cap="none" spc="0" normalizeH="0" baseline="0" noProof="0" dirty="0">
              <a:ln>
                <a:noFill/>
              </a:ln>
              <a:solidFill>
                <a:schemeClr val="bg1"/>
              </a:solidFill>
              <a:effectLst/>
              <a:uLnTx/>
              <a:uFillTx/>
              <a:latin typeface="Open Sans" pitchFamily="2" charset="0"/>
              <a:ea typeface="Open Sans" pitchFamily="2" charset="0"/>
              <a:cs typeface="Open Sans" pitchFamily="2" charset="0"/>
            </a:endParaRPr>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a:xfrm>
            <a:off x="5697275" y="9388578"/>
            <a:ext cx="576000" cy="220317"/>
          </a:xfrm>
        </p:spPr>
        <p:txBody>
          <a:bodyPr/>
          <a:lstStyle/>
          <a:p>
            <a:fld id="{24F48773-4115-48EA-A802-25D4069CDE66}" type="slidenum">
              <a:rPr lang="en-AU" smtClean="0"/>
              <a:pPr/>
              <a:t>11</a:t>
            </a:fld>
            <a:endParaRPr lang="en-AU"/>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a:xfrm>
            <a:off x="549275" y="9388578"/>
            <a:ext cx="5148000" cy="220317"/>
          </a:xfrm>
        </p:spPr>
        <p:txBody>
          <a:bodyPr/>
          <a:lstStyle/>
          <a:p>
            <a:r>
              <a:rPr lang="en-US">
                <a:solidFill>
                  <a:schemeClr val="bg1"/>
                </a:solidFill>
              </a:rPr>
              <a:t>My space career </a:t>
            </a:r>
            <a:r>
              <a:rPr lang="en-US"/>
              <a:t>curriculum map</a:t>
            </a:r>
            <a:endParaRPr lang="en-AU"/>
          </a:p>
        </p:txBody>
      </p:sp>
      <p:sp>
        <p:nvSpPr>
          <p:cNvPr id="14" name="TextBox 13">
            <a:extLst>
              <a:ext uri="{FF2B5EF4-FFF2-40B4-BE49-F238E27FC236}">
                <a16:creationId xmlns:a16="http://schemas.microsoft.com/office/drawing/2014/main" id="{EC05D59F-71FD-35BA-F512-289E66A1E612}"/>
              </a:ext>
            </a:extLst>
          </p:cNvPr>
          <p:cNvSpPr txBox="1"/>
          <p:nvPr/>
        </p:nvSpPr>
        <p:spPr>
          <a:xfrm>
            <a:off x="549276" y="3152964"/>
            <a:ext cx="5759449" cy="422405"/>
          </a:xfrm>
          <a:prstGeom prst="rect">
            <a:avLst/>
          </a:prstGeom>
          <a:noFill/>
        </p:spPr>
        <p:txBody>
          <a:bodyPr wrap="square" lIns="72000" tIns="72000" rIns="72000" bIns="72000">
            <a:spAutoFit/>
          </a:bodyPr>
          <a:lstStyle/>
          <a:p>
            <a:pPr>
              <a:spcBef>
                <a:spcPts val="1800"/>
              </a:spcBef>
              <a:spcAft>
                <a:spcPts val="1200"/>
              </a:spcAft>
            </a:pPr>
            <a:r>
              <a:rPr lang="en-US" sz="1800" i="0" u="none" strike="noStrike" dirty="0">
                <a:solidFill>
                  <a:srgbClr val="007377"/>
                </a:solidFill>
                <a:effectLst/>
                <a:latin typeface="Open Sans" pitchFamily="2" charset="0"/>
              </a:rPr>
              <a:t>Identifying Your Market </a:t>
            </a:r>
            <a:r>
              <a:rPr lang="en-AU" sz="1800" dirty="0">
                <a:solidFill>
                  <a:srgbClr val="000000"/>
                </a:solidFill>
                <a:latin typeface="Open Sans" pitchFamily="2" charset="0"/>
              </a:rPr>
              <a:t>​</a:t>
            </a:r>
            <a:endParaRPr lang="en-AU" sz="105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4847BA6-38BC-8CE4-C225-F403128BF047}"/>
              </a:ext>
            </a:extLst>
          </p:cNvPr>
          <p:cNvSpPr txBox="1"/>
          <p:nvPr/>
        </p:nvSpPr>
        <p:spPr>
          <a:xfrm>
            <a:off x="549275" y="3729038"/>
            <a:ext cx="5759450" cy="2503249"/>
          </a:xfrm>
          <a:prstGeom prst="rect">
            <a:avLst/>
          </a:prstGeom>
          <a:noFill/>
        </p:spPr>
        <p:txBody>
          <a:bodyPr wrap="square" rtlCol="0">
            <a:spAutoFit/>
          </a:bodyPr>
          <a:lstStyle/>
          <a:p>
            <a:pPr>
              <a:spcAft>
                <a:spcPts val="600"/>
              </a:spcAft>
            </a:pPr>
            <a:r>
              <a:rPr lang="en-AU" sz="1000" b="1" dirty="0">
                <a:solidFill>
                  <a:srgbClr val="57575A"/>
                </a:solidFill>
                <a:latin typeface="Calibri" panose="020F0502020204030204" pitchFamily="34" charset="0"/>
                <a:cs typeface="Calibri" panose="020F0502020204030204" pitchFamily="34" charset="0"/>
              </a:rPr>
              <a:t>Science Year 9-10</a:t>
            </a:r>
          </a:p>
          <a:p>
            <a:pPr marL="0" marR="0" lvl="0" indent="0" algn="l" defTabSz="685800" rtl="0" eaLnBrk="1" fontAlgn="auto" latinLnBrk="0" hangingPunct="1">
              <a:lnSpc>
                <a:spcPct val="100000"/>
              </a:lnSpc>
              <a:spcBef>
                <a:spcPts val="100"/>
              </a:spcBef>
              <a:spcAft>
                <a:spcPts val="100"/>
              </a:spcAft>
              <a:buClrTx/>
              <a:buSzTx/>
              <a:buFontTx/>
              <a:buNone/>
              <a:tabLst/>
              <a:defRPr/>
            </a:pPr>
            <a:r>
              <a:rPr lang="en-AU" sz="1000" b="0" dirty="0">
                <a:solidFill>
                  <a:schemeClr val="accent2">
                    <a:lumMod val="75000"/>
                    <a:lumOff val="25000"/>
                  </a:schemeClr>
                </a:solidFill>
                <a:latin typeface="+mn-lt"/>
                <a:cs typeface="Calibri" panose="020F0502020204030204" pitchFamily="34" charset="0"/>
              </a:rPr>
              <a:t>Questions 5 - </a:t>
            </a:r>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Strong reference to pivoting in the video case study of Dr </a:t>
            </a:r>
            <a:r>
              <a:rPr kumimoji="0" lang="en-AU" sz="1000" b="0" i="0" u="none" strike="noStrike" kern="1200" cap="none" spc="0" normalizeH="0" baseline="0" noProof="0" dirty="0" err="1">
                <a:ln>
                  <a:noFill/>
                </a:ln>
                <a:solidFill>
                  <a:schemeClr val="accent2">
                    <a:lumMod val="75000"/>
                    <a:lumOff val="25000"/>
                  </a:schemeClr>
                </a:solidFill>
                <a:effectLst/>
                <a:uLnTx/>
                <a:uFillTx/>
                <a:latin typeface="+mn-lt"/>
                <a:ea typeface="+mn-ea"/>
                <a:cs typeface="Calibri" panose="020F0502020204030204" pitchFamily="34" charset="0"/>
              </a:rPr>
              <a:t>Feain</a:t>
            </a:r>
            <a:endParaRPr lang="en-AU" sz="1000" dirty="0">
              <a:solidFill>
                <a:schemeClr val="accent2">
                  <a:lumMod val="75000"/>
                  <a:lumOff val="25000"/>
                </a:schemeClr>
              </a:solidFill>
            </a:endParaRPr>
          </a:p>
          <a:p>
            <a:pPr>
              <a:spcAft>
                <a:spcPts val="600"/>
              </a:spcAft>
            </a:pPr>
            <a:r>
              <a:rPr lang="en-AU" sz="1000" b="0" dirty="0">
                <a:solidFill>
                  <a:srgbClr val="57575A"/>
                </a:solidFill>
                <a:latin typeface="Calibri" panose="020F0502020204030204" pitchFamily="34" charset="0"/>
                <a:cs typeface="Calibri" panose="020F0502020204030204" pitchFamily="34" charset="0"/>
              </a:rPr>
              <a:t>Investigate how advances in technologies enable advances in science, and how science has contributed to developments in technologies and engineering (AC9S9H02), (AC9S10H02)</a:t>
            </a:r>
          </a:p>
          <a:p>
            <a:pPr>
              <a:spcAft>
                <a:spcPts val="600"/>
              </a:spcAft>
            </a:pPr>
            <a:r>
              <a:rPr lang="en-AU" sz="1000" b="1" dirty="0">
                <a:solidFill>
                  <a:srgbClr val="57575A"/>
                </a:solidFill>
                <a:latin typeface="Calibri" panose="020F0502020204030204" pitchFamily="34" charset="0"/>
                <a:cs typeface="Calibri" panose="020F0502020204030204" pitchFamily="34" charset="0"/>
              </a:rPr>
              <a:t>Economics and Business Year 9-10</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rPr>
              <a:t>Question 2, 3, 6</a:t>
            </a:r>
          </a:p>
          <a:p>
            <a:pPr>
              <a:spcAft>
                <a:spcPts val="600"/>
              </a:spcAft>
            </a:pPr>
            <a:r>
              <a:rPr lang="en-AU" sz="1000" b="0" dirty="0">
                <a:solidFill>
                  <a:srgbClr val="57575A"/>
                </a:solidFill>
                <a:latin typeface="Calibri" panose="020F0502020204030204" pitchFamily="34" charset="0"/>
                <a:cs typeface="Calibri" panose="020F0502020204030204" pitchFamily="34" charset="0"/>
              </a:rPr>
              <a:t>Processes that businesses use to create and maintain competitive advantage, including the role of entrepreneurs (AC9HE9K04)</a:t>
            </a:r>
          </a:p>
          <a:p>
            <a:r>
              <a:rPr lang="en-AU" sz="1000" b="0" dirty="0">
                <a:solidFill>
                  <a:schemeClr val="accent2">
                    <a:lumMod val="75000"/>
                    <a:lumOff val="25000"/>
                  </a:schemeClr>
                </a:solidFill>
                <a:latin typeface="+mn-lt"/>
                <a:cs typeface="Calibri" panose="020F0502020204030204" pitchFamily="34" charset="0"/>
              </a:rPr>
              <a:t>Questions 1, 4</a:t>
            </a:r>
            <a:endPar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lang="en-AU" sz="1000" b="0" dirty="0">
                <a:solidFill>
                  <a:srgbClr val="57575A"/>
                </a:solidFill>
                <a:latin typeface="Calibri" panose="020F0502020204030204" pitchFamily="34" charset="0"/>
                <a:cs typeface="Calibri" panose="020F0502020204030204" pitchFamily="34" charset="0"/>
              </a:rPr>
              <a:t>Locate, select and analyse information and data from a range of sources (AC9HE9S02), (AC9HE10S02)</a:t>
            </a:r>
          </a:p>
          <a:p>
            <a:r>
              <a:rPr lang="en-AU" sz="1000" b="0" dirty="0">
                <a:solidFill>
                  <a:schemeClr val="accent2">
                    <a:lumMod val="75000"/>
                    <a:lumOff val="25000"/>
                  </a:schemeClr>
                </a:solidFill>
                <a:latin typeface="+mn-lt"/>
                <a:cs typeface="Calibri" panose="020F0502020204030204" pitchFamily="34" charset="0"/>
              </a:rPr>
              <a:t>Questions 6, 7, 8</a:t>
            </a:r>
            <a:endPar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r>
              <a:rPr lang="en-AU" sz="1000" b="0" dirty="0">
                <a:solidFill>
                  <a:srgbClr val="57575A"/>
                </a:solidFill>
                <a:latin typeface="Calibri" panose="020F0502020204030204" pitchFamily="34" charset="0"/>
                <a:cs typeface="Calibri" panose="020F0502020204030204" pitchFamily="34" charset="0"/>
              </a:rPr>
              <a:t>Create descriptions, explanations and arguments, using economic and business knowledge, concepts and terms that incorporate and acknowledge research findings (AC9HE9S05), (AC9HE10S05)</a:t>
            </a:r>
          </a:p>
        </p:txBody>
      </p:sp>
    </p:spTree>
    <p:extLst>
      <p:ext uri="{BB962C8B-B14F-4D97-AF65-F5344CB8AC3E}">
        <p14:creationId xmlns:p14="http://schemas.microsoft.com/office/powerpoint/2010/main" val="3852337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5A0CDA-AB69-FA70-BF5F-1A3E4358061C}"/>
              </a:ext>
            </a:extLst>
          </p:cNvPr>
          <p:cNvSpPr txBox="1"/>
          <p:nvPr/>
        </p:nvSpPr>
        <p:spPr>
          <a:xfrm>
            <a:off x="552093" y="2161562"/>
            <a:ext cx="5756634" cy="699404"/>
          </a:xfrm>
          <a:prstGeom prst="rect">
            <a:avLst/>
          </a:prstGeom>
          <a:noFill/>
        </p:spPr>
        <p:txBody>
          <a:bodyPr wrap="square" lIns="72000" tIns="72000" rIns="72000" bIns="72000" rtlCol="0">
            <a:spAutoFit/>
          </a:bodyPr>
          <a:lstStyle/>
          <a:p>
            <a:r>
              <a:rPr lang="en-US" sz="3600">
                <a:latin typeface="Open Sans" pitchFamily="2" charset="0"/>
                <a:ea typeface="Open Sans" pitchFamily="2" charset="0"/>
                <a:cs typeface="Open Sans" pitchFamily="2" charset="0"/>
              </a:rPr>
              <a:t>My Space Career</a:t>
            </a:r>
            <a:endParaRPr lang="en-AU" sz="3600">
              <a:latin typeface="Open Sans" pitchFamily="2" charset="0"/>
              <a:ea typeface="Open Sans" pitchFamily="2" charset="0"/>
              <a:cs typeface="Open Sans" pitchFamily="2" charset="0"/>
            </a:endParaRPr>
          </a:p>
        </p:txBody>
      </p:sp>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718154"/>
            <a:ext cx="5756634" cy="514738"/>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dirty="0">
                <a:solidFill>
                  <a:srgbClr val="007377"/>
                </a:solidFill>
                <a:effectLst/>
                <a:latin typeface="Open Sans" pitchFamily="2" charset="0"/>
              </a:rPr>
              <a:t>Australian Curriculum links</a:t>
            </a:r>
            <a:r>
              <a:rPr lang="en-US" sz="2400" b="1" i="0" u="none" strike="noStrike" dirty="0">
                <a:solidFill>
                  <a:schemeClr val="bg1"/>
                </a:solidFill>
                <a:effectLst/>
                <a:latin typeface="Open Sans" pitchFamily="2" charset="0"/>
              </a:rPr>
              <a:t> 12</a:t>
            </a:r>
            <a:endParaRPr kumimoji="0" lang="en-AU" sz="2400" b="1" i="0" u="none" strike="noStrike" kern="1200" cap="none" spc="0" normalizeH="0" baseline="0" noProof="0" dirty="0">
              <a:ln>
                <a:noFill/>
              </a:ln>
              <a:solidFill>
                <a:schemeClr val="bg1"/>
              </a:solidFill>
              <a:effectLst/>
              <a:uLnTx/>
              <a:uFillTx/>
              <a:latin typeface="Open Sans" pitchFamily="2" charset="0"/>
              <a:ea typeface="Open Sans" pitchFamily="2" charset="0"/>
              <a:cs typeface="Open Sans" pitchFamily="2" charset="0"/>
            </a:endParaRPr>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a:xfrm>
            <a:off x="5697275" y="9388578"/>
            <a:ext cx="576000" cy="220317"/>
          </a:xfrm>
        </p:spPr>
        <p:txBody>
          <a:bodyPr/>
          <a:lstStyle/>
          <a:p>
            <a:fld id="{24F48773-4115-48EA-A802-25D4069CDE66}" type="slidenum">
              <a:rPr lang="en-AU" smtClean="0"/>
              <a:pPr/>
              <a:t>12</a:t>
            </a:fld>
            <a:endParaRPr lang="en-AU"/>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a:xfrm>
            <a:off x="549275" y="9388578"/>
            <a:ext cx="5148000" cy="220317"/>
          </a:xfrm>
        </p:spPr>
        <p:txBody>
          <a:bodyPr/>
          <a:lstStyle/>
          <a:p>
            <a:r>
              <a:rPr lang="en-US">
                <a:solidFill>
                  <a:schemeClr val="bg1"/>
                </a:solidFill>
              </a:rPr>
              <a:t>My space career </a:t>
            </a:r>
            <a:r>
              <a:rPr lang="en-US"/>
              <a:t>curriculum map</a:t>
            </a:r>
            <a:endParaRPr lang="en-AU"/>
          </a:p>
        </p:txBody>
      </p:sp>
      <p:sp>
        <p:nvSpPr>
          <p:cNvPr id="14" name="TextBox 13">
            <a:extLst>
              <a:ext uri="{FF2B5EF4-FFF2-40B4-BE49-F238E27FC236}">
                <a16:creationId xmlns:a16="http://schemas.microsoft.com/office/drawing/2014/main" id="{EC05D59F-71FD-35BA-F512-289E66A1E612}"/>
              </a:ext>
            </a:extLst>
          </p:cNvPr>
          <p:cNvSpPr txBox="1"/>
          <p:nvPr/>
        </p:nvSpPr>
        <p:spPr>
          <a:xfrm>
            <a:off x="549276" y="3152964"/>
            <a:ext cx="5759449" cy="422405"/>
          </a:xfrm>
          <a:prstGeom prst="rect">
            <a:avLst/>
          </a:prstGeom>
          <a:noFill/>
        </p:spPr>
        <p:txBody>
          <a:bodyPr wrap="square" lIns="72000" tIns="72000" rIns="72000" bIns="72000">
            <a:spAutoFit/>
          </a:bodyPr>
          <a:lstStyle/>
          <a:p>
            <a:pPr>
              <a:spcBef>
                <a:spcPts val="1800"/>
              </a:spcBef>
              <a:spcAft>
                <a:spcPts val="1200"/>
              </a:spcAft>
            </a:pPr>
            <a:r>
              <a:rPr lang="en-US" sz="1800" i="0" u="none" strike="noStrike" dirty="0">
                <a:solidFill>
                  <a:srgbClr val="007377"/>
                </a:solidFill>
                <a:effectLst/>
                <a:latin typeface="Open Sans" pitchFamily="2" charset="0"/>
              </a:rPr>
              <a:t>Humans in Deep Space</a:t>
            </a:r>
            <a:r>
              <a:rPr lang="en-AU" sz="1800" dirty="0">
                <a:solidFill>
                  <a:srgbClr val="000000"/>
                </a:solidFill>
                <a:latin typeface="Open Sans" pitchFamily="2" charset="0"/>
              </a:rPr>
              <a:t>​</a:t>
            </a:r>
            <a:endParaRPr lang="en-AU" sz="105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6AA902F-D9BA-2D94-F4DD-F64B796CE495}"/>
              </a:ext>
            </a:extLst>
          </p:cNvPr>
          <p:cNvSpPr txBox="1"/>
          <p:nvPr/>
        </p:nvSpPr>
        <p:spPr>
          <a:xfrm>
            <a:off x="549275" y="3729038"/>
            <a:ext cx="5756634" cy="2092881"/>
          </a:xfrm>
          <a:prstGeom prst="rect">
            <a:avLst/>
          </a:prstGeom>
          <a:noFill/>
        </p:spPr>
        <p:txBody>
          <a:bodyPr wrap="square" rtlCol="0">
            <a:spAutoFit/>
          </a:bodyPr>
          <a:lstStyle/>
          <a:p>
            <a:pPr>
              <a:spcAft>
                <a:spcPts val="600"/>
              </a:spcAft>
            </a:pPr>
            <a:r>
              <a:rPr lang="en-AU" sz="1000" b="1" dirty="0">
                <a:solidFill>
                  <a:srgbClr val="57575A"/>
                </a:solidFill>
                <a:latin typeface="Calibri" panose="020F0502020204030204" pitchFamily="34" charset="0"/>
                <a:cs typeface="Calibri" panose="020F0502020204030204" pitchFamily="34" charset="0"/>
              </a:rPr>
              <a:t>Science Year 9-10</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Task 1, 2</a:t>
            </a:r>
            <a:endPar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lang="en-AU" sz="1000" b="0" dirty="0">
                <a:solidFill>
                  <a:srgbClr val="57575A"/>
                </a:solidFill>
                <a:latin typeface="Calibri" panose="020F0502020204030204" pitchFamily="34" charset="0"/>
                <a:cs typeface="Calibri" panose="020F0502020204030204" pitchFamily="34" charset="0"/>
              </a:rPr>
              <a:t>Compare the role of body systems in regulating and coordinating the body’s response to a stimulus, and describe the operation of a negative feedback mechanism (AC9S9U01)</a:t>
            </a:r>
          </a:p>
          <a:p>
            <a:pPr>
              <a:spcAft>
                <a:spcPts val="600"/>
              </a:spcAft>
            </a:pPr>
            <a:r>
              <a:rPr lang="en-AU" sz="1000" dirty="0">
                <a:solidFill>
                  <a:srgbClr val="57575A"/>
                </a:solidFill>
                <a:latin typeface="Calibri" panose="020F0502020204030204" pitchFamily="34" charset="0"/>
                <a:cs typeface="Calibri" panose="020F0502020204030204" pitchFamily="34" charset="0"/>
              </a:rPr>
              <a:t>Investigate how advances in technologies enable advances in science, and how science has contributed to developments in technologies and engineering (AC9S9H02), (AC9S10H02)</a:t>
            </a:r>
          </a:p>
          <a:p>
            <a:pPr>
              <a:spcAft>
                <a:spcPts val="600"/>
              </a:spcAft>
            </a:pPr>
            <a:r>
              <a:rPr lang="en-AU" sz="1000" dirty="0">
                <a:solidFill>
                  <a:srgbClr val="57575A"/>
                </a:solidFill>
                <a:latin typeface="Calibri" panose="020F0502020204030204" pitchFamily="34" charset="0"/>
                <a:cs typeface="Calibri" panose="020F0502020204030204" pitchFamily="34" charset="0"/>
              </a:rPr>
              <a:t>Examine how the values and needs of society influence the focus of scientific research (AC9S9H04), (AC9S10H04)</a:t>
            </a:r>
          </a:p>
          <a:p>
            <a:r>
              <a:rPr lang="en-AU" sz="1000" dirty="0">
                <a:solidFill>
                  <a:srgbClr val="57575A"/>
                </a:solidFill>
                <a:latin typeface="Calibri" panose="020F0502020204030204" pitchFamily="34" charset="0"/>
                <a:cs typeface="Calibri" panose="020F0502020204030204" pitchFamily="34" charset="0"/>
              </a:rPr>
              <a:t>Write and create texts to communicate ideas, findings and arguments effectively for identified purposes and audiences, including selection of appropriate content, language and text features, using digital tools as appropriate (AC9S9I08), (AC9S10I08)</a:t>
            </a:r>
          </a:p>
        </p:txBody>
      </p:sp>
    </p:spTree>
    <p:extLst>
      <p:ext uri="{BB962C8B-B14F-4D97-AF65-F5344CB8AC3E}">
        <p14:creationId xmlns:p14="http://schemas.microsoft.com/office/powerpoint/2010/main" val="1717288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5A0CDA-AB69-FA70-BF5F-1A3E4358061C}"/>
              </a:ext>
            </a:extLst>
          </p:cNvPr>
          <p:cNvSpPr txBox="1"/>
          <p:nvPr/>
        </p:nvSpPr>
        <p:spPr>
          <a:xfrm>
            <a:off x="552093" y="2161562"/>
            <a:ext cx="5756634" cy="699404"/>
          </a:xfrm>
          <a:prstGeom prst="rect">
            <a:avLst/>
          </a:prstGeom>
          <a:noFill/>
        </p:spPr>
        <p:txBody>
          <a:bodyPr wrap="square" lIns="72000" tIns="72000" rIns="72000" bIns="72000" rtlCol="0">
            <a:spAutoFit/>
          </a:bodyPr>
          <a:lstStyle/>
          <a:p>
            <a:r>
              <a:rPr lang="en-US" sz="3600">
                <a:latin typeface="Open Sans" pitchFamily="2" charset="0"/>
                <a:ea typeface="Open Sans" pitchFamily="2" charset="0"/>
                <a:cs typeface="Open Sans" pitchFamily="2" charset="0"/>
              </a:rPr>
              <a:t>My Space Career</a:t>
            </a:r>
            <a:endParaRPr lang="en-AU" sz="3600">
              <a:latin typeface="Open Sans" pitchFamily="2" charset="0"/>
              <a:ea typeface="Open Sans" pitchFamily="2" charset="0"/>
              <a:cs typeface="Open Sans" pitchFamily="2" charset="0"/>
            </a:endParaRPr>
          </a:p>
        </p:txBody>
      </p:sp>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718154"/>
            <a:ext cx="5756634" cy="514738"/>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dirty="0">
                <a:solidFill>
                  <a:srgbClr val="007377"/>
                </a:solidFill>
                <a:effectLst/>
                <a:latin typeface="Open Sans" pitchFamily="2" charset="0"/>
              </a:rPr>
              <a:t>Australian Curriculum links</a:t>
            </a:r>
            <a:r>
              <a:rPr lang="en-US" sz="2400" b="1" i="0" u="none" strike="noStrike" dirty="0">
                <a:solidFill>
                  <a:schemeClr val="bg1"/>
                </a:solidFill>
                <a:effectLst/>
                <a:latin typeface="Open Sans" pitchFamily="2" charset="0"/>
              </a:rPr>
              <a:t> 13</a:t>
            </a:r>
            <a:endParaRPr kumimoji="0" lang="en-AU" sz="2400" b="1" i="0" u="none" strike="noStrike" kern="1200" cap="none" spc="0" normalizeH="0" baseline="0" noProof="0" dirty="0">
              <a:ln>
                <a:noFill/>
              </a:ln>
              <a:solidFill>
                <a:schemeClr val="bg1"/>
              </a:solidFill>
              <a:effectLst/>
              <a:uLnTx/>
              <a:uFillTx/>
              <a:latin typeface="Open Sans" pitchFamily="2" charset="0"/>
              <a:ea typeface="Open Sans" pitchFamily="2" charset="0"/>
              <a:cs typeface="Open Sans" pitchFamily="2" charset="0"/>
            </a:endParaRPr>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a:xfrm>
            <a:off x="5697275" y="9388578"/>
            <a:ext cx="576000" cy="220317"/>
          </a:xfrm>
        </p:spPr>
        <p:txBody>
          <a:bodyPr/>
          <a:lstStyle/>
          <a:p>
            <a:fld id="{24F48773-4115-48EA-A802-25D4069CDE66}" type="slidenum">
              <a:rPr lang="en-AU" smtClean="0"/>
              <a:pPr/>
              <a:t>13</a:t>
            </a:fld>
            <a:endParaRPr lang="en-AU"/>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a:xfrm>
            <a:off x="549275" y="9388578"/>
            <a:ext cx="5148000" cy="220317"/>
          </a:xfrm>
        </p:spPr>
        <p:txBody>
          <a:bodyPr/>
          <a:lstStyle/>
          <a:p>
            <a:r>
              <a:rPr lang="en-US">
                <a:solidFill>
                  <a:schemeClr val="bg1"/>
                </a:solidFill>
              </a:rPr>
              <a:t>My space career </a:t>
            </a:r>
            <a:r>
              <a:rPr lang="en-US"/>
              <a:t>curriculum map</a:t>
            </a:r>
            <a:endParaRPr lang="en-AU"/>
          </a:p>
        </p:txBody>
      </p:sp>
      <p:sp>
        <p:nvSpPr>
          <p:cNvPr id="14" name="TextBox 13">
            <a:extLst>
              <a:ext uri="{FF2B5EF4-FFF2-40B4-BE49-F238E27FC236}">
                <a16:creationId xmlns:a16="http://schemas.microsoft.com/office/drawing/2014/main" id="{EC05D59F-71FD-35BA-F512-289E66A1E612}"/>
              </a:ext>
            </a:extLst>
          </p:cNvPr>
          <p:cNvSpPr txBox="1"/>
          <p:nvPr/>
        </p:nvSpPr>
        <p:spPr>
          <a:xfrm>
            <a:off x="549276" y="3152964"/>
            <a:ext cx="5759449" cy="422405"/>
          </a:xfrm>
          <a:prstGeom prst="rect">
            <a:avLst/>
          </a:prstGeom>
          <a:noFill/>
        </p:spPr>
        <p:txBody>
          <a:bodyPr wrap="square" lIns="72000" tIns="72000" rIns="72000" bIns="72000">
            <a:spAutoFit/>
          </a:bodyPr>
          <a:lstStyle/>
          <a:p>
            <a:pPr>
              <a:spcBef>
                <a:spcPts val="1800"/>
              </a:spcBef>
              <a:spcAft>
                <a:spcPts val="1200"/>
              </a:spcAft>
            </a:pPr>
            <a:r>
              <a:rPr lang="en-US" sz="1800" i="0" u="none" strike="noStrike" dirty="0">
                <a:solidFill>
                  <a:srgbClr val="007377"/>
                </a:solidFill>
                <a:effectLst/>
                <a:latin typeface="Open Sans" pitchFamily="2" charset="0"/>
              </a:rPr>
              <a:t>Engineering Solutions | </a:t>
            </a:r>
            <a:r>
              <a:rPr lang="en-US" dirty="0">
                <a:solidFill>
                  <a:srgbClr val="007377"/>
                </a:solidFill>
                <a:latin typeface="Open Sans" pitchFamily="2" charset="0"/>
              </a:rPr>
              <a:t>Joice</a:t>
            </a:r>
            <a:r>
              <a:rPr lang="en-AU" sz="1800" dirty="0">
                <a:solidFill>
                  <a:srgbClr val="000000"/>
                </a:solidFill>
                <a:latin typeface="Open Sans" pitchFamily="2" charset="0"/>
              </a:rPr>
              <a:t>​</a:t>
            </a:r>
            <a:endParaRPr lang="en-AU" sz="105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42F757D-1958-1F90-7B8A-4509AE6C4E56}"/>
              </a:ext>
            </a:extLst>
          </p:cNvPr>
          <p:cNvSpPr txBox="1"/>
          <p:nvPr/>
        </p:nvSpPr>
        <p:spPr>
          <a:xfrm>
            <a:off x="549275" y="3729038"/>
            <a:ext cx="5759450" cy="4401205"/>
          </a:xfrm>
          <a:prstGeom prst="rect">
            <a:avLst/>
          </a:prstGeom>
          <a:noFill/>
        </p:spPr>
        <p:txBody>
          <a:bodyPr wrap="square" rtlCol="0">
            <a:spAutoFit/>
          </a:bodyPr>
          <a:lstStyle/>
          <a:p>
            <a:pPr>
              <a:spcAft>
                <a:spcPts val="600"/>
              </a:spcAft>
            </a:pPr>
            <a:r>
              <a:rPr lang="en-AU" sz="1000" b="1" dirty="0">
                <a:solidFill>
                  <a:srgbClr val="57575A"/>
                </a:solidFill>
                <a:latin typeface="Calibri" panose="020F0502020204030204" pitchFamily="34" charset="0"/>
                <a:cs typeface="Calibri" panose="020F0502020204030204" pitchFamily="34" charset="0"/>
              </a:rPr>
              <a:t>Science Year 9-10</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This is an integrated hands-on activity with an optional individual research task</a:t>
            </a:r>
            <a:endParaRPr kumimoji="0" lang="en-AU" sz="1350" b="1"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lang="en-AU" sz="1000" b="0" dirty="0">
                <a:solidFill>
                  <a:srgbClr val="57575A"/>
                </a:solidFill>
                <a:latin typeface="Calibri" panose="020F0502020204030204" pitchFamily="34" charset="0"/>
                <a:cs typeface="Calibri" panose="020F0502020204030204" pitchFamily="34" charset="0"/>
              </a:rPr>
              <a:t>Investigate how advances in technologies enable advances in science, and how science has contributed to developments in technologies and engineering (AC9S10H02)</a:t>
            </a:r>
          </a:p>
          <a:p>
            <a:pPr>
              <a:spcAft>
                <a:spcPts val="600"/>
              </a:spcAft>
            </a:pPr>
            <a:r>
              <a:rPr lang="en-AU" sz="1000" dirty="0">
                <a:solidFill>
                  <a:srgbClr val="57575A"/>
                </a:solidFill>
                <a:latin typeface="Calibri" panose="020F0502020204030204" pitchFamily="34" charset="0"/>
                <a:cs typeface="Calibri" panose="020F0502020204030204" pitchFamily="34" charset="0"/>
              </a:rPr>
              <a:t>Select and use equipment to generate and record data with precision to obtain useful sample sizes and replicable data, using digital tools as appropriate (AC9S9I03), (AC9S10I03)</a:t>
            </a:r>
          </a:p>
          <a:p>
            <a:pPr>
              <a:spcAft>
                <a:spcPts val="600"/>
              </a:spcAft>
            </a:pPr>
            <a:r>
              <a:rPr lang="en-AU" sz="1000" dirty="0">
                <a:solidFill>
                  <a:srgbClr val="57575A"/>
                </a:solidFill>
                <a:latin typeface="Calibri" panose="020F0502020204030204" pitchFamily="34" charset="0"/>
                <a:cs typeface="Calibri" panose="020F0502020204030204" pitchFamily="34" charset="0"/>
              </a:rPr>
              <a:t>Select and construct appropriate representations, including tables, graphs, descriptive statistics, models and mathematical relationships, to organise and process data and information (AC9S9I04), (AC9S10I04)</a:t>
            </a:r>
          </a:p>
          <a:p>
            <a:pPr>
              <a:spcAft>
                <a:spcPts val="600"/>
              </a:spcAft>
            </a:pPr>
            <a:r>
              <a:rPr lang="en-AU" sz="1000" dirty="0">
                <a:solidFill>
                  <a:srgbClr val="57575A"/>
                </a:solidFill>
                <a:latin typeface="Calibri" panose="020F0502020204030204" pitchFamily="34" charset="0"/>
                <a:cs typeface="Calibri" panose="020F0502020204030204" pitchFamily="34" charset="0"/>
              </a:rPr>
              <a:t>Analyse and connect a variety of data and information to identify and explain patterns, trends, relationships and anomalies (AC9S9I05), (AC9S10I05)</a:t>
            </a:r>
          </a:p>
          <a:p>
            <a:pPr>
              <a:spcAft>
                <a:spcPts val="600"/>
              </a:spcAft>
            </a:pPr>
            <a:r>
              <a:rPr lang="en-AU" sz="1000" dirty="0">
                <a:solidFill>
                  <a:srgbClr val="57575A"/>
                </a:solidFill>
                <a:latin typeface="Calibri" panose="020F0502020204030204" pitchFamily="34" charset="0"/>
                <a:cs typeface="Calibri" panose="020F0502020204030204" pitchFamily="34" charset="0"/>
              </a:rPr>
              <a:t>Assess the validity and reproducibility of methods and evaluate the validity of conclusions and claims, including by identifying assumptions, conflicting evidence and areas of uncertainty (AC9S9I06), (AC9S10I06)</a:t>
            </a:r>
          </a:p>
          <a:p>
            <a:pPr>
              <a:spcAft>
                <a:spcPts val="600"/>
              </a:spcAft>
            </a:pPr>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Write and create texts to communicate ideas, findings and arguments effectively for identified purposes and audiences, including selection of appropriate content, language and text features, using digital tools as appropriate (AC9S9I08), (AC9S10I08)</a:t>
            </a:r>
          </a:p>
          <a:p>
            <a:pPr>
              <a:spcAft>
                <a:spcPts val="600"/>
              </a:spcAft>
            </a:pPr>
            <a:r>
              <a:rPr lang="en-AU" sz="1000" b="1" dirty="0">
                <a:solidFill>
                  <a:srgbClr val="57575A"/>
                </a:solidFill>
                <a:latin typeface="Calibri" panose="020F0502020204030204" pitchFamily="34" charset="0"/>
                <a:cs typeface="Calibri" panose="020F0502020204030204" pitchFamily="34" charset="0"/>
              </a:rPr>
              <a:t>Design and Technologies Year 9-10</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This is an integrated hands-on activity with an optional individual research task</a:t>
            </a:r>
            <a:endParaRPr kumimoji="0" lang="en-AU" sz="1350" b="1"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lang="en-AU" sz="1000" dirty="0">
                <a:solidFill>
                  <a:srgbClr val="57575A"/>
                </a:solidFill>
                <a:latin typeface="Calibri" panose="020F0502020204030204" pitchFamily="34" charset="0"/>
                <a:cs typeface="Calibri" panose="020F0502020204030204" pitchFamily="34" charset="0"/>
              </a:rPr>
              <a:t>Analyse and make judgements on how the characteristics and properties of materials are combined with force, motion and energy to control engineered systems (AC9TDE10K03)</a:t>
            </a:r>
          </a:p>
          <a:p>
            <a:pPr>
              <a:spcAft>
                <a:spcPts val="600"/>
              </a:spcAft>
            </a:pPr>
            <a:r>
              <a:rPr lang="en-AU" sz="1000" dirty="0">
                <a:solidFill>
                  <a:srgbClr val="57575A"/>
                </a:solidFill>
                <a:latin typeface="Calibri" panose="020F0502020204030204" pitchFamily="34" charset="0"/>
                <a:cs typeface="Calibri" panose="020F0502020204030204" pitchFamily="34" charset="0"/>
              </a:rPr>
              <a:t>Analyse and make judgements on how characteristics and properties of materials, systems, components, tools and equipment can be combined to create designed solutions (AC9TDE10K06)</a:t>
            </a:r>
          </a:p>
          <a:p>
            <a:r>
              <a:rPr lang="en-AU" sz="1000" dirty="0">
                <a:solidFill>
                  <a:srgbClr val="57575A"/>
                </a:solidFill>
                <a:latin typeface="Calibri" panose="020F0502020204030204" pitchFamily="34" charset="0"/>
                <a:cs typeface="Calibri" panose="020F0502020204030204" pitchFamily="34" charset="0"/>
              </a:rPr>
              <a:t>Analyse needs or opportunities for designing; develop design briefs; and investigate, analyse and select materials, systems, components, tools and equipment to create designed solutions (AC9TDE10P01)</a:t>
            </a:r>
          </a:p>
        </p:txBody>
      </p:sp>
    </p:spTree>
    <p:extLst>
      <p:ext uri="{BB962C8B-B14F-4D97-AF65-F5344CB8AC3E}">
        <p14:creationId xmlns:p14="http://schemas.microsoft.com/office/powerpoint/2010/main" val="3963620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5A0CDA-AB69-FA70-BF5F-1A3E4358061C}"/>
              </a:ext>
            </a:extLst>
          </p:cNvPr>
          <p:cNvSpPr txBox="1"/>
          <p:nvPr/>
        </p:nvSpPr>
        <p:spPr>
          <a:xfrm>
            <a:off x="552093" y="2161562"/>
            <a:ext cx="5756634" cy="699404"/>
          </a:xfrm>
          <a:prstGeom prst="rect">
            <a:avLst/>
          </a:prstGeom>
          <a:noFill/>
        </p:spPr>
        <p:txBody>
          <a:bodyPr wrap="square" lIns="72000" tIns="72000" rIns="72000" bIns="72000" rtlCol="0">
            <a:spAutoFit/>
          </a:bodyPr>
          <a:lstStyle/>
          <a:p>
            <a:r>
              <a:rPr lang="en-US" sz="3600">
                <a:latin typeface="Open Sans" pitchFamily="2" charset="0"/>
                <a:ea typeface="Open Sans" pitchFamily="2" charset="0"/>
                <a:cs typeface="Open Sans" pitchFamily="2" charset="0"/>
              </a:rPr>
              <a:t>My Space Career</a:t>
            </a:r>
            <a:endParaRPr lang="en-AU" sz="3600">
              <a:latin typeface="Open Sans" pitchFamily="2" charset="0"/>
              <a:ea typeface="Open Sans" pitchFamily="2" charset="0"/>
              <a:cs typeface="Open Sans" pitchFamily="2" charset="0"/>
            </a:endParaRPr>
          </a:p>
        </p:txBody>
      </p:sp>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718154"/>
            <a:ext cx="5756634" cy="514738"/>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dirty="0">
                <a:solidFill>
                  <a:srgbClr val="007377"/>
                </a:solidFill>
                <a:effectLst/>
                <a:latin typeface="Open Sans" pitchFamily="2" charset="0"/>
              </a:rPr>
              <a:t>Australian Curriculum links</a:t>
            </a:r>
            <a:r>
              <a:rPr lang="en-US" sz="2400" b="1" i="0" u="none" strike="noStrike" dirty="0">
                <a:solidFill>
                  <a:schemeClr val="bg1"/>
                </a:solidFill>
                <a:effectLst/>
                <a:latin typeface="Open Sans" pitchFamily="2" charset="0"/>
              </a:rPr>
              <a:t> 14</a:t>
            </a:r>
            <a:endParaRPr kumimoji="0" lang="en-AU" sz="2400" b="1" i="0" u="none" strike="noStrike" kern="1200" cap="none" spc="0" normalizeH="0" baseline="0" noProof="0" dirty="0">
              <a:ln>
                <a:noFill/>
              </a:ln>
              <a:solidFill>
                <a:schemeClr val="bg1"/>
              </a:solidFill>
              <a:effectLst/>
              <a:uLnTx/>
              <a:uFillTx/>
              <a:latin typeface="Open Sans" pitchFamily="2" charset="0"/>
              <a:ea typeface="Open Sans" pitchFamily="2" charset="0"/>
              <a:cs typeface="Open Sans" pitchFamily="2" charset="0"/>
            </a:endParaRPr>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a:xfrm>
            <a:off x="5697275" y="9388578"/>
            <a:ext cx="576000" cy="220317"/>
          </a:xfrm>
        </p:spPr>
        <p:txBody>
          <a:bodyPr/>
          <a:lstStyle/>
          <a:p>
            <a:fld id="{24F48773-4115-48EA-A802-25D4069CDE66}" type="slidenum">
              <a:rPr lang="en-AU" smtClean="0"/>
              <a:pPr/>
              <a:t>14</a:t>
            </a:fld>
            <a:endParaRPr lang="en-AU"/>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a:xfrm>
            <a:off x="549275" y="9388578"/>
            <a:ext cx="5148000" cy="220317"/>
          </a:xfrm>
        </p:spPr>
        <p:txBody>
          <a:bodyPr/>
          <a:lstStyle/>
          <a:p>
            <a:r>
              <a:rPr lang="en-US">
                <a:solidFill>
                  <a:schemeClr val="bg1"/>
                </a:solidFill>
              </a:rPr>
              <a:t>My space career </a:t>
            </a:r>
            <a:r>
              <a:rPr lang="en-US"/>
              <a:t>curriculum map</a:t>
            </a:r>
            <a:endParaRPr lang="en-AU"/>
          </a:p>
        </p:txBody>
      </p:sp>
      <p:sp>
        <p:nvSpPr>
          <p:cNvPr id="14" name="TextBox 13">
            <a:extLst>
              <a:ext uri="{FF2B5EF4-FFF2-40B4-BE49-F238E27FC236}">
                <a16:creationId xmlns:a16="http://schemas.microsoft.com/office/drawing/2014/main" id="{EC05D59F-71FD-35BA-F512-289E66A1E612}"/>
              </a:ext>
            </a:extLst>
          </p:cNvPr>
          <p:cNvSpPr txBox="1"/>
          <p:nvPr/>
        </p:nvSpPr>
        <p:spPr>
          <a:xfrm>
            <a:off x="549276" y="3152964"/>
            <a:ext cx="5759449" cy="422405"/>
          </a:xfrm>
          <a:prstGeom prst="rect">
            <a:avLst/>
          </a:prstGeom>
          <a:noFill/>
        </p:spPr>
        <p:txBody>
          <a:bodyPr wrap="square" lIns="72000" tIns="72000" rIns="72000" bIns="72000">
            <a:spAutoFit/>
          </a:bodyPr>
          <a:lstStyle/>
          <a:p>
            <a:pPr>
              <a:spcBef>
                <a:spcPts val="1800"/>
              </a:spcBef>
              <a:spcAft>
                <a:spcPts val="1200"/>
              </a:spcAft>
            </a:pPr>
            <a:r>
              <a:rPr lang="en-US" dirty="0">
                <a:solidFill>
                  <a:srgbClr val="007377"/>
                </a:solidFill>
                <a:latin typeface="Open Sans" pitchFamily="2" charset="0"/>
              </a:rPr>
              <a:t>Iterative Design Process</a:t>
            </a:r>
            <a:r>
              <a:rPr lang="en-US" sz="1800" i="0" u="none" strike="noStrike" dirty="0">
                <a:solidFill>
                  <a:srgbClr val="007377"/>
                </a:solidFill>
                <a:effectLst/>
                <a:latin typeface="Open Sans" pitchFamily="2" charset="0"/>
              </a:rPr>
              <a:t> </a:t>
            </a:r>
            <a:r>
              <a:rPr lang="en-AU" sz="1800" dirty="0">
                <a:solidFill>
                  <a:srgbClr val="000000"/>
                </a:solidFill>
                <a:latin typeface="Open Sans" pitchFamily="2" charset="0"/>
              </a:rPr>
              <a:t>​</a:t>
            </a:r>
            <a:endParaRPr lang="en-AU" sz="105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746F2F4-1B89-574E-6A64-08F11E6D9E16}"/>
              </a:ext>
            </a:extLst>
          </p:cNvPr>
          <p:cNvSpPr txBox="1"/>
          <p:nvPr/>
        </p:nvSpPr>
        <p:spPr>
          <a:xfrm>
            <a:off x="549275" y="3729038"/>
            <a:ext cx="5756634" cy="3170099"/>
          </a:xfrm>
          <a:prstGeom prst="rect">
            <a:avLst/>
          </a:prstGeom>
          <a:noFill/>
        </p:spPr>
        <p:txBody>
          <a:bodyPr wrap="square" rtlCol="0">
            <a:spAutoFit/>
          </a:bodyPr>
          <a:lstStyle/>
          <a:p>
            <a:pPr>
              <a:spcAft>
                <a:spcPts val="600"/>
              </a:spcAft>
            </a:pPr>
            <a:r>
              <a:rPr lang="en-AU" sz="1000" b="1" dirty="0">
                <a:solidFill>
                  <a:srgbClr val="57575A"/>
                </a:solidFill>
                <a:latin typeface="Calibri" panose="020F0502020204030204" pitchFamily="34" charset="0"/>
                <a:cs typeface="Calibri" panose="020F0502020204030204" pitchFamily="34" charset="0"/>
              </a:rPr>
              <a:t>Science Year 9-10</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This is an integrated hands-on activity with optional individual research tasks</a:t>
            </a:r>
            <a:endParaRPr kumimoji="0" lang="en-AU" sz="1350" b="1"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lang="en-AU" sz="1000" b="0" dirty="0">
                <a:solidFill>
                  <a:srgbClr val="57575A"/>
                </a:solidFill>
                <a:latin typeface="Calibri" panose="020F0502020204030204" pitchFamily="34" charset="0"/>
                <a:cs typeface="Calibri" panose="020F0502020204030204" pitchFamily="34" charset="0"/>
              </a:rPr>
              <a:t>Develop investigable questions, reasoned predictions and hypotheses to test relationships and develop explanatory models (AC9S10I01)</a:t>
            </a:r>
            <a:endParaRPr lang="en-AU" sz="1000" b="1" dirty="0">
              <a:solidFill>
                <a:srgbClr val="57575A"/>
              </a:solidFill>
              <a:latin typeface="Calibri" panose="020F0502020204030204" pitchFamily="34" charset="0"/>
              <a:cs typeface="Calibri" panose="020F0502020204030204" pitchFamily="34" charset="0"/>
            </a:endParaRPr>
          </a:p>
          <a:p>
            <a:pPr>
              <a:spcAft>
                <a:spcPts val="600"/>
              </a:spcAft>
            </a:pPr>
            <a:r>
              <a:rPr lang="en-AU" sz="1000" dirty="0">
                <a:solidFill>
                  <a:srgbClr val="57575A"/>
                </a:solidFill>
                <a:latin typeface="Calibri" panose="020F0502020204030204" pitchFamily="34" charset="0"/>
                <a:cs typeface="Calibri" panose="020F0502020204030204" pitchFamily="34" charset="0"/>
              </a:rPr>
              <a:t>Plan and conduct valid, reproducible investigations to answer questions and test hypotheses, including identifying and controlling for possible sources of error and, as appropriate, developing and following risk assessments, considering ethical issues, and addressing key considerations regarding heritage sites and artefacts on Country/Place (AC9S10I02)</a:t>
            </a:r>
          </a:p>
          <a:p>
            <a:pPr>
              <a:spcAft>
                <a:spcPts val="600"/>
              </a:spcAft>
            </a:pPr>
            <a:r>
              <a:rPr lang="en-AU" sz="1000" dirty="0">
                <a:solidFill>
                  <a:srgbClr val="57575A"/>
                </a:solidFill>
                <a:latin typeface="Calibri" panose="020F0502020204030204" pitchFamily="34" charset="0"/>
                <a:cs typeface="Calibri" panose="020F0502020204030204" pitchFamily="34" charset="0"/>
              </a:rPr>
              <a:t>Select and construct appropriate representations, including tables, graphs, descriptive statistics, models and mathematical relationships, to organise and process data and information (AC9S10I04)</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rPr>
              <a:t>Research task 1-4</a:t>
            </a:r>
            <a:endParaRPr lang="en-AU" sz="1000" dirty="0">
              <a:solidFill>
                <a:srgbClr val="57575A"/>
              </a:solidFill>
              <a:latin typeface="Calibri" panose="020F0502020204030204" pitchFamily="34" charset="0"/>
              <a:cs typeface="Calibri" panose="020F0502020204030204" pitchFamily="34" charset="0"/>
            </a:endParaRPr>
          </a:p>
          <a:p>
            <a:pPr>
              <a:spcAft>
                <a:spcPts val="600"/>
              </a:spcAft>
            </a:pPr>
            <a:r>
              <a:rPr lang="en-AU" sz="1000" dirty="0">
                <a:solidFill>
                  <a:srgbClr val="57575A"/>
                </a:solidFill>
                <a:latin typeface="Calibri" panose="020F0502020204030204" pitchFamily="34" charset="0"/>
                <a:cs typeface="Calibri" panose="020F0502020204030204" pitchFamily="34" charset="0"/>
              </a:rPr>
              <a:t>Analyse and connect a variety of data and information to identify and explain patterns, trends, relationships and anomalies (AC9S10I05)</a:t>
            </a:r>
          </a:p>
          <a:p>
            <a:pPr>
              <a:spcAft>
                <a:spcPts val="600"/>
              </a:spcAft>
            </a:pPr>
            <a:r>
              <a:rPr lang="en-AU" sz="1000" b="1" dirty="0">
                <a:solidFill>
                  <a:srgbClr val="57575A"/>
                </a:solidFill>
                <a:latin typeface="Calibri" panose="020F0502020204030204" pitchFamily="34" charset="0"/>
                <a:cs typeface="Calibri" panose="020F0502020204030204" pitchFamily="34" charset="0"/>
              </a:rPr>
              <a:t>Design and Technologies Year 9-10</a:t>
            </a:r>
          </a:p>
          <a:p>
            <a:r>
              <a:rPr kumimoji="0" lang="en-AU" sz="1000" b="0" i="0" u="none" strike="noStrike" kern="1200" cap="none" spc="0" normalizeH="0" baseline="0" noProof="0" dirty="0">
                <a:ln>
                  <a:noFill/>
                </a:ln>
                <a:solidFill>
                  <a:srgbClr val="001D34">
                    <a:lumMod val="75000"/>
                    <a:lumOff val="25000"/>
                  </a:srgbClr>
                </a:solidFill>
                <a:effectLst/>
                <a:uLnTx/>
                <a:uFillTx/>
                <a:latin typeface="+mn-lt"/>
                <a:ea typeface="+mn-ea"/>
                <a:cs typeface="Calibri" panose="020F0502020204030204" pitchFamily="34" charset="0"/>
              </a:rPr>
              <a:t>This is an integrated hands-on activity with optional individual research tasks</a:t>
            </a:r>
            <a:endParaRPr kumimoji="0" lang="en-AU" sz="1350" b="1" i="0" u="none" strike="noStrike" kern="1200" cap="none" spc="0" normalizeH="0" baseline="0" noProof="0" dirty="0">
              <a:ln>
                <a:noFill/>
              </a:ln>
              <a:solidFill>
                <a:srgbClr val="001D34">
                  <a:lumMod val="75000"/>
                  <a:lumOff val="25000"/>
                </a:srgbClr>
              </a:solidFill>
              <a:effectLst/>
              <a:uLnTx/>
              <a:uFillTx/>
              <a:latin typeface="+mn-lt"/>
              <a:ea typeface="+mn-ea"/>
              <a:cs typeface="+mn-cs"/>
            </a:endParaRPr>
          </a:p>
          <a:p>
            <a:r>
              <a:rPr lang="en-AU" sz="1000" dirty="0">
                <a:solidFill>
                  <a:srgbClr val="57575A"/>
                </a:solidFill>
                <a:latin typeface="Calibri" panose="020F0502020204030204" pitchFamily="34" charset="0"/>
                <a:cs typeface="Calibri" panose="020F0502020204030204" pitchFamily="34" charset="0"/>
              </a:rPr>
              <a:t>Apply innovation and enterprise skills to generate, test, iterate and communicate design ideas, processes and solutions, including using digital tools (AC9TDE10P02)</a:t>
            </a:r>
          </a:p>
        </p:txBody>
      </p:sp>
    </p:spTree>
    <p:extLst>
      <p:ext uri="{BB962C8B-B14F-4D97-AF65-F5344CB8AC3E}">
        <p14:creationId xmlns:p14="http://schemas.microsoft.com/office/powerpoint/2010/main" val="2231823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5A0CDA-AB69-FA70-BF5F-1A3E4358061C}"/>
              </a:ext>
            </a:extLst>
          </p:cNvPr>
          <p:cNvSpPr txBox="1"/>
          <p:nvPr/>
        </p:nvSpPr>
        <p:spPr>
          <a:xfrm>
            <a:off x="552093" y="2161562"/>
            <a:ext cx="5756634" cy="699404"/>
          </a:xfrm>
          <a:prstGeom prst="rect">
            <a:avLst/>
          </a:prstGeom>
          <a:noFill/>
        </p:spPr>
        <p:txBody>
          <a:bodyPr wrap="square" lIns="72000" tIns="72000" rIns="72000" bIns="72000" rtlCol="0">
            <a:spAutoFit/>
          </a:bodyPr>
          <a:lstStyle/>
          <a:p>
            <a:r>
              <a:rPr lang="en-US" sz="3600">
                <a:latin typeface="Open Sans" pitchFamily="2" charset="0"/>
                <a:ea typeface="Open Sans" pitchFamily="2" charset="0"/>
                <a:cs typeface="Open Sans" pitchFamily="2" charset="0"/>
              </a:rPr>
              <a:t>My Space Career</a:t>
            </a:r>
            <a:endParaRPr lang="en-AU" sz="3600">
              <a:latin typeface="Open Sans" pitchFamily="2" charset="0"/>
              <a:ea typeface="Open Sans" pitchFamily="2" charset="0"/>
              <a:cs typeface="Open Sans" pitchFamily="2" charset="0"/>
            </a:endParaRPr>
          </a:p>
        </p:txBody>
      </p:sp>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718154"/>
            <a:ext cx="5756634" cy="514738"/>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dirty="0">
                <a:solidFill>
                  <a:srgbClr val="007377"/>
                </a:solidFill>
                <a:effectLst/>
                <a:latin typeface="Open Sans" pitchFamily="2" charset="0"/>
              </a:rPr>
              <a:t>Australian Curriculum links</a:t>
            </a:r>
            <a:r>
              <a:rPr lang="en-US" sz="2400" b="1" i="0" u="none" strike="noStrike" dirty="0">
                <a:solidFill>
                  <a:schemeClr val="bg1"/>
                </a:solidFill>
                <a:effectLst/>
                <a:latin typeface="Open Sans" pitchFamily="2" charset="0"/>
              </a:rPr>
              <a:t> 15</a:t>
            </a:r>
            <a:endParaRPr kumimoji="0" lang="en-AU" sz="2400" b="1" i="0" u="none" strike="noStrike" kern="1200" cap="none" spc="0" normalizeH="0" baseline="0" noProof="0" dirty="0">
              <a:ln>
                <a:noFill/>
              </a:ln>
              <a:solidFill>
                <a:schemeClr val="bg1"/>
              </a:solidFill>
              <a:effectLst/>
              <a:uLnTx/>
              <a:uFillTx/>
              <a:latin typeface="Open Sans" pitchFamily="2" charset="0"/>
              <a:ea typeface="Open Sans" pitchFamily="2" charset="0"/>
              <a:cs typeface="Open Sans" pitchFamily="2" charset="0"/>
            </a:endParaRPr>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a:xfrm>
            <a:off x="5697275" y="9388578"/>
            <a:ext cx="576000" cy="220317"/>
          </a:xfrm>
        </p:spPr>
        <p:txBody>
          <a:bodyPr/>
          <a:lstStyle/>
          <a:p>
            <a:fld id="{24F48773-4115-48EA-A802-25D4069CDE66}" type="slidenum">
              <a:rPr lang="en-AU" smtClean="0"/>
              <a:pPr/>
              <a:t>15</a:t>
            </a:fld>
            <a:endParaRPr lang="en-AU"/>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a:xfrm>
            <a:off x="549275" y="9388578"/>
            <a:ext cx="5148000" cy="220317"/>
          </a:xfrm>
        </p:spPr>
        <p:txBody>
          <a:bodyPr/>
          <a:lstStyle/>
          <a:p>
            <a:r>
              <a:rPr lang="en-US">
                <a:solidFill>
                  <a:schemeClr val="bg1"/>
                </a:solidFill>
              </a:rPr>
              <a:t>My space career </a:t>
            </a:r>
            <a:r>
              <a:rPr lang="en-US"/>
              <a:t>curriculum map</a:t>
            </a:r>
            <a:endParaRPr lang="en-AU"/>
          </a:p>
        </p:txBody>
      </p:sp>
      <p:sp>
        <p:nvSpPr>
          <p:cNvPr id="14" name="TextBox 13">
            <a:extLst>
              <a:ext uri="{FF2B5EF4-FFF2-40B4-BE49-F238E27FC236}">
                <a16:creationId xmlns:a16="http://schemas.microsoft.com/office/drawing/2014/main" id="{EC05D59F-71FD-35BA-F512-289E66A1E612}"/>
              </a:ext>
            </a:extLst>
          </p:cNvPr>
          <p:cNvSpPr txBox="1"/>
          <p:nvPr/>
        </p:nvSpPr>
        <p:spPr>
          <a:xfrm>
            <a:off x="549276" y="3152964"/>
            <a:ext cx="5759449" cy="422405"/>
          </a:xfrm>
          <a:prstGeom prst="rect">
            <a:avLst/>
          </a:prstGeom>
          <a:noFill/>
        </p:spPr>
        <p:txBody>
          <a:bodyPr wrap="square" lIns="72000" tIns="72000" rIns="72000" bIns="72000">
            <a:spAutoFit/>
          </a:bodyPr>
          <a:lstStyle/>
          <a:p>
            <a:pPr>
              <a:spcBef>
                <a:spcPts val="1800"/>
              </a:spcBef>
              <a:spcAft>
                <a:spcPts val="1200"/>
              </a:spcAft>
            </a:pPr>
            <a:r>
              <a:rPr lang="en-US" sz="1800" i="0" u="none" strike="noStrike" dirty="0">
                <a:solidFill>
                  <a:srgbClr val="007377"/>
                </a:solidFill>
                <a:effectLst/>
                <a:latin typeface="Open Sans" pitchFamily="2" charset="0"/>
              </a:rPr>
              <a:t>Satellites the eyes in the sky </a:t>
            </a:r>
            <a:r>
              <a:rPr lang="en-AU" sz="1800" dirty="0">
                <a:solidFill>
                  <a:srgbClr val="000000"/>
                </a:solidFill>
                <a:latin typeface="Open Sans" pitchFamily="2" charset="0"/>
              </a:rPr>
              <a:t>​</a:t>
            </a:r>
            <a:endParaRPr lang="en-AU" sz="105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717AFC7-C811-74CA-AAA1-823C355EB946}"/>
              </a:ext>
            </a:extLst>
          </p:cNvPr>
          <p:cNvSpPr txBox="1"/>
          <p:nvPr/>
        </p:nvSpPr>
        <p:spPr>
          <a:xfrm>
            <a:off x="549275" y="3729038"/>
            <a:ext cx="5759450" cy="4862870"/>
          </a:xfrm>
          <a:prstGeom prst="rect">
            <a:avLst/>
          </a:prstGeom>
          <a:noFill/>
        </p:spPr>
        <p:txBody>
          <a:bodyPr wrap="square" rtlCol="0">
            <a:spAutoFit/>
          </a:bodyPr>
          <a:lstStyle/>
          <a:p>
            <a:pPr>
              <a:spcAft>
                <a:spcPts val="600"/>
              </a:spcAft>
            </a:pPr>
            <a:r>
              <a:rPr lang="en-AU" sz="1000" b="1" dirty="0">
                <a:solidFill>
                  <a:srgbClr val="57575A"/>
                </a:solidFill>
                <a:latin typeface="Calibri" panose="020F0502020204030204" pitchFamily="34" charset="0"/>
                <a:cs typeface="Calibri" panose="020F0502020204030204" pitchFamily="34" charset="0"/>
              </a:rPr>
              <a:t>Science Year 9-10</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rPr>
              <a:t>Part B 1, 2</a:t>
            </a:r>
          </a:p>
          <a:p>
            <a:pPr>
              <a:spcAft>
                <a:spcPts val="600"/>
              </a:spcAft>
            </a:pPr>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Investigate how advances in technologies enable advances in science, and how science has contributed to developments in technologies and engineering (AC9S9H02), (AC9S10H02)</a:t>
            </a:r>
            <a:endParaRPr lang="en-AU" sz="1000" b="1" dirty="0">
              <a:solidFill>
                <a:srgbClr val="57575A"/>
              </a:solidFill>
              <a:latin typeface="Calibri" panose="020F0502020204030204" pitchFamily="34" charset="0"/>
              <a:cs typeface="Calibri" panose="020F0502020204030204" pitchFamily="34" charset="0"/>
            </a:endParaRPr>
          </a:p>
          <a:p>
            <a:r>
              <a:rPr lang="en-AU" sz="1000" b="1" dirty="0">
                <a:solidFill>
                  <a:srgbClr val="57575A"/>
                </a:solidFill>
                <a:latin typeface="Calibri" panose="020F0502020204030204" pitchFamily="34" charset="0"/>
                <a:cs typeface="Calibri" panose="020F0502020204030204" pitchFamily="34" charset="0"/>
              </a:rPr>
              <a:t>Mathematics Year 9-10</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rPr>
              <a:t>Part A 1, 3</a:t>
            </a:r>
          </a:p>
          <a:p>
            <a:pPr>
              <a:spcAft>
                <a:spcPts val="600"/>
              </a:spcAft>
            </a:pPr>
            <a:r>
              <a:rPr lang="en-AU" sz="1000" b="0" dirty="0">
                <a:solidFill>
                  <a:srgbClr val="57575A"/>
                </a:solidFill>
                <a:latin typeface="Calibri" panose="020F0502020204030204" pitchFamily="34" charset="0"/>
                <a:cs typeface="Calibri" panose="020F0502020204030204" pitchFamily="34" charset="0"/>
              </a:rPr>
              <a:t>Choose appropriate forms of display or visualisation for a given type of data; justify selections and interpret displays for a given context (AC9M9ST04)</a:t>
            </a:r>
          </a:p>
          <a:p>
            <a:pPr>
              <a:spcAft>
                <a:spcPts val="600"/>
              </a:spcAft>
            </a:pPr>
            <a:r>
              <a:rPr lang="en-AU" sz="1000" dirty="0">
                <a:solidFill>
                  <a:srgbClr val="57575A"/>
                </a:solidFill>
                <a:latin typeface="Calibri" panose="020F0502020204030204" pitchFamily="34" charset="0"/>
                <a:cs typeface="Calibri" panose="020F0502020204030204" pitchFamily="34" charset="0"/>
              </a:rPr>
              <a:t>Plan and conduct statistical investigations of situations that involve bivariate data; evaluate and report findings with consideration of limitations of any inferences (AC9M10ST05)</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rPr>
              <a:t>Part A 1, 2, 3</a:t>
            </a:r>
          </a:p>
          <a:p>
            <a:pPr>
              <a:spcAft>
                <a:spcPts val="600"/>
              </a:spcAft>
            </a:pPr>
            <a:r>
              <a:rPr lang="en-AU" sz="1000" dirty="0">
                <a:solidFill>
                  <a:srgbClr val="57575A"/>
                </a:solidFill>
                <a:latin typeface="Calibri" panose="020F0502020204030204" pitchFamily="34" charset="0"/>
                <a:cs typeface="Calibri" panose="020F0502020204030204" pitchFamily="34" charset="0"/>
              </a:rPr>
              <a:t>Plan and conduct statistical investigations involving the collection and analysis of different kinds of data; report findings and discuss the strength of evidence to support any conclusions (AC9M9ST05)</a:t>
            </a:r>
          </a:p>
          <a:p>
            <a:pPr>
              <a:spcAft>
                <a:spcPts val="600"/>
              </a:spcAft>
            </a:pPr>
            <a:r>
              <a:rPr kumimoji="0" lang="en-AU" sz="1000" b="1"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Geography Year 9-10</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rPr>
              <a:t>Part B 1, 2</a:t>
            </a:r>
          </a:p>
          <a:p>
            <a:pPr>
              <a:spcAft>
                <a:spcPts val="600"/>
              </a:spcAft>
            </a:pPr>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The methods used to measure spatial variations in human wellbeing and development, and how these can be applied to determine differences between places at the global scale (AC9HG10K05)</a:t>
            </a:r>
          </a:p>
          <a:p>
            <a:pPr>
              <a:spcAft>
                <a:spcPts val="600"/>
              </a:spcAft>
            </a:pPr>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Develop a range of questions for a geographical inquiry related to a phenomenon or challenge (AC9HG9S01), (AC9HG10S01)</a:t>
            </a:r>
          </a:p>
          <a:p>
            <a:pPr>
              <a:spcAft>
                <a:spcPts val="600"/>
              </a:spcAft>
            </a:pPr>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Collect, represent and compare data and information from primary research methods, including fieldwork and secondary research materials, using geospatial technologies and digital tools as appropriate (AC9HG9S02), (AC9HG10S02)</a:t>
            </a:r>
          </a:p>
          <a:p>
            <a:pPr>
              <a:spcAft>
                <a:spcPts val="600"/>
              </a:spcAft>
            </a:pPr>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Evaluate geographical data and information to make generalisations and predictions, explain patterns and trends and infer relationships (AC9HG9S03), (AC9HG10S03)</a:t>
            </a:r>
          </a:p>
          <a:p>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Evaluate data and information to justify conclusions (AC9HG9S04), (AC9HG10S04)</a:t>
            </a:r>
          </a:p>
        </p:txBody>
      </p:sp>
    </p:spTree>
    <p:extLst>
      <p:ext uri="{BB962C8B-B14F-4D97-AF65-F5344CB8AC3E}">
        <p14:creationId xmlns:p14="http://schemas.microsoft.com/office/powerpoint/2010/main" val="36852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5A0CDA-AB69-FA70-BF5F-1A3E4358061C}"/>
              </a:ext>
            </a:extLst>
          </p:cNvPr>
          <p:cNvSpPr txBox="1"/>
          <p:nvPr/>
        </p:nvSpPr>
        <p:spPr>
          <a:xfrm>
            <a:off x="552093" y="2161562"/>
            <a:ext cx="5756634" cy="699404"/>
          </a:xfrm>
          <a:prstGeom prst="rect">
            <a:avLst/>
          </a:prstGeom>
          <a:noFill/>
        </p:spPr>
        <p:txBody>
          <a:bodyPr wrap="square" lIns="72000" tIns="72000" rIns="72000" bIns="72000" rtlCol="0">
            <a:spAutoFit/>
          </a:bodyPr>
          <a:lstStyle/>
          <a:p>
            <a:r>
              <a:rPr lang="en-US" sz="3600">
                <a:latin typeface="Open Sans" pitchFamily="2" charset="0"/>
                <a:ea typeface="Open Sans" pitchFamily="2" charset="0"/>
                <a:cs typeface="Open Sans" pitchFamily="2" charset="0"/>
              </a:rPr>
              <a:t>My Space Career</a:t>
            </a:r>
            <a:endParaRPr lang="en-AU" sz="3600">
              <a:latin typeface="Open Sans" pitchFamily="2" charset="0"/>
              <a:ea typeface="Open Sans" pitchFamily="2" charset="0"/>
              <a:cs typeface="Open Sans" pitchFamily="2" charset="0"/>
            </a:endParaRPr>
          </a:p>
        </p:txBody>
      </p:sp>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718154"/>
            <a:ext cx="5756634" cy="514738"/>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dirty="0">
                <a:solidFill>
                  <a:srgbClr val="007377"/>
                </a:solidFill>
                <a:effectLst/>
                <a:latin typeface="Open Sans" pitchFamily="2" charset="0"/>
              </a:rPr>
              <a:t>Australian Curriculum links</a:t>
            </a:r>
            <a:r>
              <a:rPr lang="en-US" sz="2400" b="1" i="0" u="none" strike="noStrike" dirty="0">
                <a:solidFill>
                  <a:schemeClr val="bg1"/>
                </a:solidFill>
                <a:effectLst/>
                <a:latin typeface="Open Sans" pitchFamily="2" charset="0"/>
              </a:rPr>
              <a:t> 16</a:t>
            </a:r>
            <a:endParaRPr kumimoji="0" lang="en-AU" sz="2400" b="1" i="0" u="none" strike="noStrike" kern="1200" cap="none" spc="0" normalizeH="0" baseline="0" noProof="0" dirty="0">
              <a:ln>
                <a:noFill/>
              </a:ln>
              <a:solidFill>
                <a:schemeClr val="bg1"/>
              </a:solidFill>
              <a:effectLst/>
              <a:uLnTx/>
              <a:uFillTx/>
              <a:latin typeface="Open Sans" pitchFamily="2" charset="0"/>
              <a:ea typeface="Open Sans" pitchFamily="2" charset="0"/>
              <a:cs typeface="Open Sans" pitchFamily="2" charset="0"/>
            </a:endParaRPr>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a:xfrm>
            <a:off x="5697275" y="9388578"/>
            <a:ext cx="576000" cy="220317"/>
          </a:xfrm>
        </p:spPr>
        <p:txBody>
          <a:bodyPr/>
          <a:lstStyle/>
          <a:p>
            <a:fld id="{24F48773-4115-48EA-A802-25D4069CDE66}" type="slidenum">
              <a:rPr lang="en-AU" smtClean="0"/>
              <a:pPr/>
              <a:t>16</a:t>
            </a:fld>
            <a:endParaRPr lang="en-AU"/>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a:xfrm>
            <a:off x="549275" y="9388578"/>
            <a:ext cx="5148000" cy="220317"/>
          </a:xfrm>
        </p:spPr>
        <p:txBody>
          <a:bodyPr/>
          <a:lstStyle/>
          <a:p>
            <a:r>
              <a:rPr lang="en-US">
                <a:solidFill>
                  <a:schemeClr val="bg1"/>
                </a:solidFill>
              </a:rPr>
              <a:t>My space career </a:t>
            </a:r>
            <a:r>
              <a:rPr lang="en-US"/>
              <a:t>curriculum map</a:t>
            </a:r>
            <a:endParaRPr lang="en-AU"/>
          </a:p>
        </p:txBody>
      </p:sp>
      <p:sp>
        <p:nvSpPr>
          <p:cNvPr id="14" name="TextBox 13">
            <a:extLst>
              <a:ext uri="{FF2B5EF4-FFF2-40B4-BE49-F238E27FC236}">
                <a16:creationId xmlns:a16="http://schemas.microsoft.com/office/drawing/2014/main" id="{EC05D59F-71FD-35BA-F512-289E66A1E612}"/>
              </a:ext>
            </a:extLst>
          </p:cNvPr>
          <p:cNvSpPr txBox="1"/>
          <p:nvPr/>
        </p:nvSpPr>
        <p:spPr>
          <a:xfrm>
            <a:off x="549276" y="3152964"/>
            <a:ext cx="5759449" cy="422405"/>
          </a:xfrm>
          <a:prstGeom prst="rect">
            <a:avLst/>
          </a:prstGeom>
          <a:noFill/>
        </p:spPr>
        <p:txBody>
          <a:bodyPr wrap="square" lIns="72000" tIns="72000" rIns="72000" bIns="72000">
            <a:spAutoFit/>
          </a:bodyPr>
          <a:lstStyle/>
          <a:p>
            <a:pPr>
              <a:spcBef>
                <a:spcPts val="1800"/>
              </a:spcBef>
              <a:spcAft>
                <a:spcPts val="1200"/>
              </a:spcAft>
            </a:pPr>
            <a:r>
              <a:rPr lang="en-US" sz="1800" i="0" u="none" strike="noStrike" dirty="0">
                <a:solidFill>
                  <a:srgbClr val="007377"/>
                </a:solidFill>
                <a:effectLst/>
                <a:latin typeface="Open Sans" pitchFamily="2" charset="0"/>
              </a:rPr>
              <a:t>Satellites the eyes in the sky continued </a:t>
            </a:r>
            <a:r>
              <a:rPr lang="en-AU" sz="1800" dirty="0">
                <a:solidFill>
                  <a:srgbClr val="000000"/>
                </a:solidFill>
                <a:latin typeface="Open Sans" pitchFamily="2" charset="0"/>
              </a:rPr>
              <a:t>​</a:t>
            </a:r>
            <a:endParaRPr lang="en-AU" sz="105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D618385-4675-AAD9-9B52-C40837DA6CED}"/>
              </a:ext>
            </a:extLst>
          </p:cNvPr>
          <p:cNvSpPr txBox="1"/>
          <p:nvPr/>
        </p:nvSpPr>
        <p:spPr>
          <a:xfrm>
            <a:off x="549275" y="3729038"/>
            <a:ext cx="5756634" cy="1323439"/>
          </a:xfrm>
          <a:prstGeom prst="rect">
            <a:avLst/>
          </a:prstGeom>
          <a:noFill/>
        </p:spPr>
        <p:txBody>
          <a:bodyPr wrap="square" rtlCol="0">
            <a:spAutoFit/>
          </a:bodyPr>
          <a:lstStyle/>
          <a:p>
            <a:pPr>
              <a:spcAft>
                <a:spcPts val="600"/>
              </a:spcAft>
            </a:pPr>
            <a:r>
              <a:rPr kumimoji="0" lang="en-AU" sz="1000" b="1"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Geography Year 9-10</a:t>
            </a:r>
          </a:p>
          <a:p>
            <a:r>
              <a:rPr kumimoji="0" lang="en-AU" sz="1000" b="0" i="0" u="none" strike="noStrike" kern="1200" cap="none" spc="0" normalizeH="0" baseline="0" noProof="0" dirty="0">
                <a:ln>
                  <a:noFill/>
                </a:ln>
                <a:solidFill>
                  <a:srgbClr val="001D34">
                    <a:lumMod val="75000"/>
                    <a:lumOff val="25000"/>
                  </a:srgbClr>
                </a:solidFill>
                <a:effectLst/>
                <a:uLnTx/>
                <a:uFillTx/>
                <a:latin typeface="+mn-lt"/>
                <a:ea typeface="+mn-ea"/>
                <a:cs typeface="+mn-cs"/>
              </a:rPr>
              <a:t>Part B 1, 2</a:t>
            </a:r>
          </a:p>
          <a:p>
            <a:pPr>
              <a:spcAft>
                <a:spcPts val="600"/>
              </a:spcAft>
            </a:pPr>
            <a:r>
              <a:rPr lang="en-AU" sz="1000" b="0" dirty="0">
                <a:solidFill>
                  <a:srgbClr val="57575A"/>
                </a:solidFill>
                <a:latin typeface="Calibri" panose="020F0502020204030204" pitchFamily="34" charset="0"/>
                <a:cs typeface="Calibri" panose="020F0502020204030204" pitchFamily="34" charset="0"/>
              </a:rPr>
              <a:t>Develop and evaluate strategies using environmental, economic or social criteria; recommend a strategy and explain the predicted impacts (AC9HG9S05), (AC9HG10S05)</a:t>
            </a:r>
            <a:endParaRPr lang="en-AU" sz="1000" b="1" dirty="0">
              <a:solidFill>
                <a:srgbClr val="57575A"/>
              </a:solidFill>
              <a:latin typeface="Calibri" panose="020F0502020204030204" pitchFamily="34" charset="0"/>
              <a:cs typeface="Calibri" panose="020F0502020204030204" pitchFamily="34" charset="0"/>
            </a:endParaRPr>
          </a:p>
          <a:p>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Create descriptions, explanations and responses, using geographical knowledge and geographical tools as appropriate, and concepts and terms that incorporate and acknowledge research findings (AC9HG9S06), (AC9HG10S06)</a:t>
            </a:r>
            <a:endParaRPr lang="en-AU" sz="1000" b="0" dirty="0">
              <a:solidFill>
                <a:srgbClr val="57575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0009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5A0CDA-AB69-FA70-BF5F-1A3E4358061C}"/>
              </a:ext>
            </a:extLst>
          </p:cNvPr>
          <p:cNvSpPr txBox="1"/>
          <p:nvPr/>
        </p:nvSpPr>
        <p:spPr>
          <a:xfrm>
            <a:off x="552093" y="2161562"/>
            <a:ext cx="5756634" cy="699404"/>
          </a:xfrm>
          <a:prstGeom prst="rect">
            <a:avLst/>
          </a:prstGeom>
          <a:noFill/>
        </p:spPr>
        <p:txBody>
          <a:bodyPr wrap="square" lIns="72000" tIns="72000" rIns="72000" bIns="72000" rtlCol="0">
            <a:spAutoFit/>
          </a:bodyPr>
          <a:lstStyle/>
          <a:p>
            <a:r>
              <a:rPr lang="en-US" sz="3600">
                <a:latin typeface="Open Sans" pitchFamily="2" charset="0"/>
                <a:ea typeface="Open Sans" pitchFamily="2" charset="0"/>
                <a:cs typeface="Open Sans" pitchFamily="2" charset="0"/>
              </a:rPr>
              <a:t>My Space Career</a:t>
            </a:r>
            <a:endParaRPr lang="en-AU" sz="3600">
              <a:latin typeface="Open Sans" pitchFamily="2" charset="0"/>
              <a:ea typeface="Open Sans" pitchFamily="2" charset="0"/>
              <a:cs typeface="Open Sans" pitchFamily="2" charset="0"/>
            </a:endParaRPr>
          </a:p>
        </p:txBody>
      </p:sp>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718154"/>
            <a:ext cx="5756634" cy="514738"/>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dirty="0">
                <a:solidFill>
                  <a:srgbClr val="007377"/>
                </a:solidFill>
                <a:effectLst/>
                <a:latin typeface="Open Sans" pitchFamily="2" charset="0"/>
              </a:rPr>
              <a:t>Australian Curriculum links</a:t>
            </a:r>
            <a:r>
              <a:rPr lang="en-US" sz="2400" b="1" i="0" u="none" strike="noStrike" dirty="0">
                <a:solidFill>
                  <a:schemeClr val="bg1"/>
                </a:solidFill>
                <a:effectLst/>
                <a:latin typeface="Open Sans" pitchFamily="2" charset="0"/>
              </a:rPr>
              <a:t> 2</a:t>
            </a:r>
            <a:endParaRPr kumimoji="0" lang="en-AU" sz="2400" b="1" i="0" u="none" strike="noStrike" kern="1200" cap="none" spc="0" normalizeH="0" baseline="0" noProof="0" dirty="0">
              <a:ln>
                <a:noFill/>
              </a:ln>
              <a:solidFill>
                <a:schemeClr val="bg1"/>
              </a:solidFill>
              <a:effectLst/>
              <a:uLnTx/>
              <a:uFillTx/>
              <a:latin typeface="Open Sans" pitchFamily="2" charset="0"/>
              <a:ea typeface="Open Sans" pitchFamily="2" charset="0"/>
              <a:cs typeface="Open Sans" pitchFamily="2" charset="0"/>
            </a:endParaRPr>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a:xfrm>
            <a:off x="5697275" y="9388578"/>
            <a:ext cx="576000" cy="220317"/>
          </a:xfrm>
        </p:spPr>
        <p:txBody>
          <a:bodyPr/>
          <a:lstStyle/>
          <a:p>
            <a:fld id="{24F48773-4115-48EA-A802-25D4069CDE66}" type="slidenum">
              <a:rPr lang="en-AU" smtClean="0"/>
              <a:pPr/>
              <a:t>2</a:t>
            </a:fld>
            <a:endParaRPr lang="en-AU"/>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a:xfrm>
            <a:off x="549275" y="9388578"/>
            <a:ext cx="5148000" cy="220317"/>
          </a:xfrm>
        </p:spPr>
        <p:txBody>
          <a:bodyPr/>
          <a:lstStyle/>
          <a:p>
            <a:r>
              <a:rPr lang="en-US">
                <a:solidFill>
                  <a:schemeClr val="bg1"/>
                </a:solidFill>
              </a:rPr>
              <a:t>My space career </a:t>
            </a:r>
            <a:r>
              <a:rPr lang="en-US"/>
              <a:t>curriculum map</a:t>
            </a:r>
            <a:endParaRPr lang="en-AU"/>
          </a:p>
        </p:txBody>
      </p:sp>
      <p:sp>
        <p:nvSpPr>
          <p:cNvPr id="14" name="TextBox 13">
            <a:extLst>
              <a:ext uri="{FF2B5EF4-FFF2-40B4-BE49-F238E27FC236}">
                <a16:creationId xmlns:a16="http://schemas.microsoft.com/office/drawing/2014/main" id="{EC05D59F-71FD-35BA-F512-289E66A1E612}"/>
              </a:ext>
            </a:extLst>
          </p:cNvPr>
          <p:cNvSpPr txBox="1"/>
          <p:nvPr/>
        </p:nvSpPr>
        <p:spPr>
          <a:xfrm>
            <a:off x="549276" y="3152964"/>
            <a:ext cx="5759449" cy="422405"/>
          </a:xfrm>
          <a:prstGeom prst="rect">
            <a:avLst/>
          </a:prstGeom>
          <a:noFill/>
        </p:spPr>
        <p:txBody>
          <a:bodyPr wrap="square" lIns="72000" tIns="72000" rIns="72000" bIns="72000">
            <a:spAutoFit/>
          </a:bodyPr>
          <a:lstStyle/>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Communicating in Space continued</a:t>
            </a:r>
            <a:endParaRPr lang="en-AU" sz="105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4251EA2-0931-0EB1-C893-550309F7140F}"/>
              </a:ext>
            </a:extLst>
          </p:cNvPr>
          <p:cNvSpPr txBox="1"/>
          <p:nvPr/>
        </p:nvSpPr>
        <p:spPr>
          <a:xfrm>
            <a:off x="549275" y="3729038"/>
            <a:ext cx="5756634" cy="1631216"/>
          </a:xfrm>
          <a:prstGeom prst="rect">
            <a:avLst/>
          </a:prstGeom>
          <a:noFill/>
        </p:spPr>
        <p:txBody>
          <a:bodyPr wrap="square" rtlCol="0">
            <a:spAutoFit/>
          </a:bodyPr>
          <a:lstStyle/>
          <a:p>
            <a:pPr>
              <a:lnSpc>
                <a:spcPct val="200000"/>
              </a:lnSpc>
            </a:pPr>
            <a:r>
              <a:rPr kumimoji="0" lang="en-AU" sz="1000" b="1"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Design and Technologies Year 9-10</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Question 6, 7</a:t>
            </a:r>
            <a:endParaRPr kumimoji="0" lang="en-AU" sz="1350" b="1"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Analyse how people in design and technologies occupations consider ethical, security and sustainability factors to innovate and improve products, services and environments (AC9TDE10K01)</a:t>
            </a:r>
          </a:p>
          <a:p>
            <a:pPr>
              <a:spcAft>
                <a:spcPts val="600"/>
              </a:spcAft>
            </a:pPr>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Analyse the impact of innovation, enterprise and emerging technologies on designed solutions for global preferred futures (AC9TDE10K02)</a:t>
            </a:r>
          </a:p>
          <a:p>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Analyse and make judgements on how characteristics and properties of materials, systems, components, tools and equipment can be combined to create designed solutions (AC9TDE10K06)</a:t>
            </a:r>
          </a:p>
        </p:txBody>
      </p:sp>
    </p:spTree>
    <p:extLst>
      <p:ext uri="{BB962C8B-B14F-4D97-AF65-F5344CB8AC3E}">
        <p14:creationId xmlns:p14="http://schemas.microsoft.com/office/powerpoint/2010/main" val="412936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5A0CDA-AB69-FA70-BF5F-1A3E4358061C}"/>
              </a:ext>
            </a:extLst>
          </p:cNvPr>
          <p:cNvSpPr txBox="1"/>
          <p:nvPr/>
        </p:nvSpPr>
        <p:spPr>
          <a:xfrm>
            <a:off x="552093" y="2161562"/>
            <a:ext cx="5756634" cy="699404"/>
          </a:xfrm>
          <a:prstGeom prst="rect">
            <a:avLst/>
          </a:prstGeom>
          <a:noFill/>
        </p:spPr>
        <p:txBody>
          <a:bodyPr wrap="square" lIns="72000" tIns="72000" rIns="72000" bIns="72000" rtlCol="0">
            <a:spAutoFit/>
          </a:bodyPr>
          <a:lstStyle/>
          <a:p>
            <a:r>
              <a:rPr lang="en-US" sz="3600">
                <a:latin typeface="Open Sans" pitchFamily="2" charset="0"/>
                <a:ea typeface="Open Sans" pitchFamily="2" charset="0"/>
                <a:cs typeface="Open Sans" pitchFamily="2" charset="0"/>
              </a:rPr>
              <a:t>My Space Career</a:t>
            </a:r>
            <a:endParaRPr lang="en-AU" sz="3600">
              <a:latin typeface="Open Sans" pitchFamily="2" charset="0"/>
              <a:ea typeface="Open Sans" pitchFamily="2" charset="0"/>
              <a:cs typeface="Open Sans" pitchFamily="2" charset="0"/>
            </a:endParaRPr>
          </a:p>
        </p:txBody>
      </p:sp>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718154"/>
            <a:ext cx="5756634" cy="514738"/>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dirty="0">
                <a:solidFill>
                  <a:srgbClr val="007377"/>
                </a:solidFill>
                <a:effectLst/>
                <a:latin typeface="Open Sans" pitchFamily="2" charset="0"/>
              </a:rPr>
              <a:t>Australian Curriculum links</a:t>
            </a:r>
            <a:r>
              <a:rPr lang="en-US" sz="2400" b="1" i="0" u="none" strike="noStrike" dirty="0">
                <a:solidFill>
                  <a:schemeClr val="bg1"/>
                </a:solidFill>
                <a:effectLst/>
                <a:latin typeface="Open Sans" pitchFamily="2" charset="0"/>
              </a:rPr>
              <a:t> 3</a:t>
            </a:r>
            <a:endParaRPr kumimoji="0" lang="en-AU" sz="2400" b="1" i="0" u="none" strike="noStrike" kern="1200" cap="none" spc="0" normalizeH="0" baseline="0" noProof="0" dirty="0">
              <a:ln>
                <a:noFill/>
              </a:ln>
              <a:solidFill>
                <a:schemeClr val="bg1"/>
              </a:solidFill>
              <a:effectLst/>
              <a:uLnTx/>
              <a:uFillTx/>
              <a:latin typeface="Open Sans" pitchFamily="2" charset="0"/>
              <a:ea typeface="Open Sans" pitchFamily="2" charset="0"/>
              <a:cs typeface="Open Sans" pitchFamily="2" charset="0"/>
            </a:endParaRPr>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a:xfrm>
            <a:off x="5697275" y="9388578"/>
            <a:ext cx="576000" cy="220317"/>
          </a:xfrm>
        </p:spPr>
        <p:txBody>
          <a:bodyPr/>
          <a:lstStyle/>
          <a:p>
            <a:fld id="{24F48773-4115-48EA-A802-25D4069CDE66}" type="slidenum">
              <a:rPr lang="en-AU" smtClean="0"/>
              <a:pPr/>
              <a:t>3</a:t>
            </a:fld>
            <a:endParaRPr lang="en-AU"/>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a:xfrm>
            <a:off x="549275" y="9388578"/>
            <a:ext cx="5148000" cy="220317"/>
          </a:xfrm>
        </p:spPr>
        <p:txBody>
          <a:bodyPr/>
          <a:lstStyle/>
          <a:p>
            <a:r>
              <a:rPr lang="en-US">
                <a:solidFill>
                  <a:schemeClr val="bg1"/>
                </a:solidFill>
              </a:rPr>
              <a:t>My space career </a:t>
            </a:r>
            <a:r>
              <a:rPr lang="en-US"/>
              <a:t>curriculum map</a:t>
            </a:r>
            <a:endParaRPr lang="en-AU"/>
          </a:p>
        </p:txBody>
      </p:sp>
      <p:sp>
        <p:nvSpPr>
          <p:cNvPr id="14" name="TextBox 13">
            <a:extLst>
              <a:ext uri="{FF2B5EF4-FFF2-40B4-BE49-F238E27FC236}">
                <a16:creationId xmlns:a16="http://schemas.microsoft.com/office/drawing/2014/main" id="{EC05D59F-71FD-35BA-F512-289E66A1E612}"/>
              </a:ext>
            </a:extLst>
          </p:cNvPr>
          <p:cNvSpPr txBox="1"/>
          <p:nvPr/>
        </p:nvSpPr>
        <p:spPr>
          <a:xfrm>
            <a:off x="549276" y="3152964"/>
            <a:ext cx="5759449" cy="422405"/>
          </a:xfrm>
          <a:prstGeom prst="rect">
            <a:avLst/>
          </a:prstGeom>
          <a:noFill/>
        </p:spPr>
        <p:txBody>
          <a:bodyPr wrap="square" lIns="72000" tIns="72000" rIns="72000" bIns="72000">
            <a:spAutoFit/>
          </a:bodyPr>
          <a:lstStyle/>
          <a:p>
            <a:pPr>
              <a:spcBef>
                <a:spcPts val="1800"/>
              </a:spcBef>
              <a:spcAft>
                <a:spcPts val="1200"/>
              </a:spcAft>
            </a:pPr>
            <a:r>
              <a:rPr lang="en-US" dirty="0">
                <a:solidFill>
                  <a:srgbClr val="007377"/>
                </a:solidFill>
                <a:latin typeface="Open Sans" pitchFamily="2" charset="0"/>
              </a:rPr>
              <a:t>Pulling </a:t>
            </a:r>
            <a:r>
              <a:rPr lang="en-US">
                <a:solidFill>
                  <a:srgbClr val="007377"/>
                </a:solidFill>
                <a:latin typeface="Open Sans" pitchFamily="2" charset="0"/>
              </a:rPr>
              <a:t>it Together</a:t>
            </a:r>
            <a:r>
              <a:rPr lang="en-US" sz="1800" i="0" u="none" strike="noStrike">
                <a:solidFill>
                  <a:srgbClr val="007377"/>
                </a:solidFill>
                <a:effectLst/>
                <a:latin typeface="Open Sans" pitchFamily="2" charset="0"/>
              </a:rPr>
              <a:t> </a:t>
            </a:r>
            <a:r>
              <a:rPr lang="en-AU" sz="1800" dirty="0">
                <a:solidFill>
                  <a:srgbClr val="000000"/>
                </a:solidFill>
                <a:latin typeface="Open Sans" pitchFamily="2" charset="0"/>
              </a:rPr>
              <a:t>​</a:t>
            </a:r>
            <a:endParaRPr lang="en-AU" sz="105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E1E04E7-5741-CD53-63EC-AC1568721F4F}"/>
              </a:ext>
            </a:extLst>
          </p:cNvPr>
          <p:cNvSpPr txBox="1"/>
          <p:nvPr/>
        </p:nvSpPr>
        <p:spPr>
          <a:xfrm>
            <a:off x="549275" y="3729038"/>
            <a:ext cx="5756634" cy="4478149"/>
          </a:xfrm>
          <a:prstGeom prst="rect">
            <a:avLst/>
          </a:prstGeom>
          <a:noFill/>
        </p:spPr>
        <p:txBody>
          <a:bodyPr wrap="square" rtlCol="0">
            <a:spAutoFit/>
          </a:bodyPr>
          <a:lstStyle/>
          <a:p>
            <a:pPr>
              <a:lnSpc>
                <a:spcPct val="200000"/>
              </a:lnSpc>
            </a:pPr>
            <a:r>
              <a:rPr lang="en-AU" sz="1000" b="1" dirty="0">
                <a:solidFill>
                  <a:srgbClr val="57575A"/>
                </a:solidFill>
                <a:latin typeface="Calibri" panose="020F0502020204030204" pitchFamily="34" charset="0"/>
                <a:cs typeface="Calibri" panose="020F0502020204030204" pitchFamily="34" charset="0"/>
              </a:rPr>
              <a:t>Science Year 9-10</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Research Task 1,2</a:t>
            </a:r>
            <a:endPar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lang="en-AU" sz="1000" b="0" dirty="0">
                <a:solidFill>
                  <a:srgbClr val="57575A"/>
                </a:solidFill>
                <a:latin typeface="Calibri" panose="020F0502020204030204" pitchFamily="34" charset="0"/>
                <a:cs typeface="Calibri" panose="020F0502020204030204" pitchFamily="34" charset="0"/>
              </a:rPr>
              <a:t>Model the rearrangement of atoms in chemical reactions using a range of representations, including word and simple balanced chemical equations, and use these to demonstrate the law of conservation of mass (AC9S9U07)</a:t>
            </a:r>
          </a:p>
          <a:p>
            <a:pPr>
              <a:spcAft>
                <a:spcPts val="600"/>
              </a:spcAft>
            </a:pPr>
            <a:r>
              <a:rPr lang="en-AU" sz="1000" dirty="0">
                <a:solidFill>
                  <a:srgbClr val="57575A"/>
                </a:solidFill>
                <a:latin typeface="Calibri" panose="020F0502020204030204" pitchFamily="34" charset="0"/>
                <a:cs typeface="Calibri" panose="020F0502020204030204" pitchFamily="34" charset="0"/>
              </a:rPr>
              <a:t>Identify patterns in synthesis, decomposition and displacement reactions and investigate the factors that affect reaction rates (AC9S10U07)</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Part A a), b)</a:t>
            </a:r>
            <a:endPar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lang="en-AU" sz="1000" dirty="0">
                <a:solidFill>
                  <a:srgbClr val="57575A"/>
                </a:solidFill>
                <a:latin typeface="Calibri" panose="020F0502020204030204" pitchFamily="34" charset="0"/>
                <a:cs typeface="Calibri" panose="020F0502020204030204" pitchFamily="34" charset="0"/>
              </a:rPr>
              <a:t>Investigate how advances in technologies enable advances in science, and how science has contributed to developments in technologies and engineering (AC9S9H02), (AC9S10H02)</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Research Task 2</a:t>
            </a:r>
            <a:endPar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lang="en-AU" sz="1000" dirty="0">
                <a:solidFill>
                  <a:srgbClr val="57575A"/>
                </a:solidFill>
                <a:latin typeface="Calibri" panose="020F0502020204030204" pitchFamily="34" charset="0"/>
                <a:cs typeface="Calibri" panose="020F0502020204030204" pitchFamily="34" charset="0"/>
              </a:rPr>
              <a:t>Examine how the values and needs of society influence the focus of scientific research (AC9S9H04), (AC9S10H04)</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Part B 1, 2, 3, 4, 5</a:t>
            </a:r>
            <a:endPar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r>
              <a:rPr lang="en-AU" sz="1000" dirty="0">
                <a:solidFill>
                  <a:srgbClr val="57575A"/>
                </a:solidFill>
                <a:latin typeface="Calibri" panose="020F0502020204030204" pitchFamily="34" charset="0"/>
                <a:cs typeface="Calibri" panose="020F0502020204030204" pitchFamily="34" charset="0"/>
              </a:rPr>
              <a:t>Analyse and connect a variety of data and information to identify and explain patterns, trends, relationships and anomalies (AC9S10I05)</a:t>
            </a:r>
          </a:p>
          <a:p>
            <a:pPr>
              <a:lnSpc>
                <a:spcPct val="200000"/>
              </a:lnSpc>
              <a:spcAft>
                <a:spcPts val="600"/>
              </a:spcAft>
            </a:pPr>
            <a:r>
              <a:rPr lang="en-AU" sz="1000" b="1" dirty="0">
                <a:solidFill>
                  <a:srgbClr val="57575A"/>
                </a:solidFill>
                <a:latin typeface="Calibri" panose="020F0502020204030204" pitchFamily="34" charset="0"/>
                <a:cs typeface="Calibri" panose="020F0502020204030204" pitchFamily="34" charset="0"/>
              </a:rPr>
              <a:t>Mathematics Year 9-10</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Part B 1, 2, 3, 4, 5</a:t>
            </a:r>
            <a:endPar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lang="en-AU" sz="1000" dirty="0">
                <a:solidFill>
                  <a:srgbClr val="57575A"/>
                </a:solidFill>
                <a:latin typeface="Calibri" panose="020F0502020204030204" pitchFamily="34" charset="0"/>
                <a:cs typeface="Calibri" panose="020F0502020204030204" pitchFamily="34" charset="0"/>
              </a:rPr>
              <a:t>Recognise that the real number system includes the rational numbers and the irrational numbers, and solve problems involving real numbers using digital tools (AC9M9N01)</a:t>
            </a:r>
          </a:p>
          <a:p>
            <a:pPr>
              <a:spcAft>
                <a:spcPts val="600"/>
              </a:spcAft>
            </a:pPr>
            <a:r>
              <a:rPr lang="en-AU" sz="1000" dirty="0">
                <a:solidFill>
                  <a:srgbClr val="57575A"/>
                </a:solidFill>
                <a:latin typeface="Calibri" panose="020F0502020204030204" pitchFamily="34" charset="0"/>
                <a:cs typeface="Calibri" panose="020F0502020204030204" pitchFamily="34" charset="0"/>
              </a:rPr>
              <a:t>Apply the exponent laws to numerical expressions with integer exponents and extend to variables (AC9M9A01)</a:t>
            </a:r>
          </a:p>
          <a:p>
            <a:r>
              <a:rPr lang="en-AU" sz="1000" dirty="0"/>
              <a:t>Continued on next page.</a:t>
            </a:r>
          </a:p>
        </p:txBody>
      </p:sp>
    </p:spTree>
    <p:extLst>
      <p:ext uri="{BB962C8B-B14F-4D97-AF65-F5344CB8AC3E}">
        <p14:creationId xmlns:p14="http://schemas.microsoft.com/office/powerpoint/2010/main" val="381693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5A0CDA-AB69-FA70-BF5F-1A3E4358061C}"/>
              </a:ext>
            </a:extLst>
          </p:cNvPr>
          <p:cNvSpPr txBox="1"/>
          <p:nvPr/>
        </p:nvSpPr>
        <p:spPr>
          <a:xfrm>
            <a:off x="552093" y="2161562"/>
            <a:ext cx="5756634" cy="699404"/>
          </a:xfrm>
          <a:prstGeom prst="rect">
            <a:avLst/>
          </a:prstGeom>
          <a:noFill/>
        </p:spPr>
        <p:txBody>
          <a:bodyPr wrap="square" lIns="72000" tIns="72000" rIns="72000" bIns="72000" rtlCol="0">
            <a:spAutoFit/>
          </a:bodyPr>
          <a:lstStyle/>
          <a:p>
            <a:r>
              <a:rPr lang="en-US" sz="3600">
                <a:latin typeface="Open Sans" pitchFamily="2" charset="0"/>
                <a:ea typeface="Open Sans" pitchFamily="2" charset="0"/>
                <a:cs typeface="Open Sans" pitchFamily="2" charset="0"/>
              </a:rPr>
              <a:t>My Space Career</a:t>
            </a:r>
            <a:endParaRPr lang="en-AU" sz="3600">
              <a:latin typeface="Open Sans" pitchFamily="2" charset="0"/>
              <a:ea typeface="Open Sans" pitchFamily="2" charset="0"/>
              <a:cs typeface="Open Sans" pitchFamily="2" charset="0"/>
            </a:endParaRPr>
          </a:p>
        </p:txBody>
      </p:sp>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718154"/>
            <a:ext cx="5756634" cy="514738"/>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dirty="0">
                <a:solidFill>
                  <a:srgbClr val="007377"/>
                </a:solidFill>
                <a:effectLst/>
                <a:latin typeface="Open Sans" pitchFamily="2" charset="0"/>
              </a:rPr>
              <a:t>Australian Curriculum links</a:t>
            </a:r>
            <a:r>
              <a:rPr lang="en-US" sz="2400" b="1" i="0" u="none" strike="noStrike" dirty="0">
                <a:solidFill>
                  <a:schemeClr val="bg1"/>
                </a:solidFill>
                <a:effectLst/>
                <a:latin typeface="Open Sans" pitchFamily="2" charset="0"/>
              </a:rPr>
              <a:t> 4</a:t>
            </a:r>
            <a:endParaRPr kumimoji="0" lang="en-AU" sz="2400" b="1" i="0" u="none" strike="noStrike" kern="1200" cap="none" spc="0" normalizeH="0" baseline="0" noProof="0" dirty="0">
              <a:ln>
                <a:noFill/>
              </a:ln>
              <a:solidFill>
                <a:schemeClr val="bg1"/>
              </a:solidFill>
              <a:effectLst/>
              <a:uLnTx/>
              <a:uFillTx/>
              <a:latin typeface="Open Sans" pitchFamily="2" charset="0"/>
              <a:ea typeface="Open Sans" pitchFamily="2" charset="0"/>
              <a:cs typeface="Open Sans" pitchFamily="2" charset="0"/>
            </a:endParaRPr>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a:xfrm>
            <a:off x="5697275" y="9388578"/>
            <a:ext cx="576000" cy="220317"/>
          </a:xfrm>
        </p:spPr>
        <p:txBody>
          <a:bodyPr/>
          <a:lstStyle/>
          <a:p>
            <a:fld id="{24F48773-4115-48EA-A802-25D4069CDE66}" type="slidenum">
              <a:rPr lang="en-AU" smtClean="0"/>
              <a:pPr/>
              <a:t>4</a:t>
            </a:fld>
            <a:endParaRPr lang="en-AU"/>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a:xfrm>
            <a:off x="549275" y="9388578"/>
            <a:ext cx="5148000" cy="220317"/>
          </a:xfrm>
        </p:spPr>
        <p:txBody>
          <a:bodyPr/>
          <a:lstStyle/>
          <a:p>
            <a:r>
              <a:rPr lang="en-US">
                <a:solidFill>
                  <a:schemeClr val="bg1"/>
                </a:solidFill>
              </a:rPr>
              <a:t>My space career </a:t>
            </a:r>
            <a:r>
              <a:rPr lang="en-US"/>
              <a:t>curriculum map</a:t>
            </a:r>
            <a:endParaRPr lang="en-AU"/>
          </a:p>
        </p:txBody>
      </p:sp>
      <p:sp>
        <p:nvSpPr>
          <p:cNvPr id="14" name="TextBox 13">
            <a:extLst>
              <a:ext uri="{FF2B5EF4-FFF2-40B4-BE49-F238E27FC236}">
                <a16:creationId xmlns:a16="http://schemas.microsoft.com/office/drawing/2014/main" id="{EC05D59F-71FD-35BA-F512-289E66A1E612}"/>
              </a:ext>
            </a:extLst>
          </p:cNvPr>
          <p:cNvSpPr txBox="1"/>
          <p:nvPr/>
        </p:nvSpPr>
        <p:spPr>
          <a:xfrm>
            <a:off x="549276" y="3152964"/>
            <a:ext cx="5759449" cy="422405"/>
          </a:xfrm>
          <a:prstGeom prst="rect">
            <a:avLst/>
          </a:prstGeom>
          <a:noFill/>
        </p:spPr>
        <p:txBody>
          <a:bodyPr wrap="square" lIns="72000" tIns="72000" rIns="72000" bIns="72000">
            <a:spAutoFit/>
          </a:bodyPr>
          <a:lstStyle/>
          <a:p>
            <a:pPr>
              <a:spcBef>
                <a:spcPts val="1800"/>
              </a:spcBef>
              <a:spcAft>
                <a:spcPts val="1200"/>
              </a:spcAft>
            </a:pPr>
            <a:r>
              <a:rPr lang="en-US" dirty="0">
                <a:solidFill>
                  <a:srgbClr val="007377"/>
                </a:solidFill>
                <a:latin typeface="Open Sans" pitchFamily="2" charset="0"/>
              </a:rPr>
              <a:t>Pulling it Together continued</a:t>
            </a:r>
            <a:r>
              <a:rPr lang="en-US" sz="1800" i="0" u="none" strike="noStrike" dirty="0">
                <a:solidFill>
                  <a:srgbClr val="007377"/>
                </a:solidFill>
                <a:effectLst/>
                <a:latin typeface="Open Sans" pitchFamily="2" charset="0"/>
              </a:rPr>
              <a:t> </a:t>
            </a:r>
            <a:r>
              <a:rPr lang="en-AU" sz="1800" dirty="0">
                <a:solidFill>
                  <a:srgbClr val="000000"/>
                </a:solidFill>
                <a:latin typeface="Open Sans" pitchFamily="2" charset="0"/>
              </a:rPr>
              <a:t>​</a:t>
            </a:r>
            <a:endParaRPr lang="en-AU" sz="105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E1E04E7-5741-CD53-63EC-AC1568721F4F}"/>
              </a:ext>
            </a:extLst>
          </p:cNvPr>
          <p:cNvSpPr txBox="1"/>
          <p:nvPr/>
        </p:nvSpPr>
        <p:spPr>
          <a:xfrm>
            <a:off x="549275" y="3729038"/>
            <a:ext cx="5756634" cy="2503249"/>
          </a:xfrm>
          <a:prstGeom prst="rect">
            <a:avLst/>
          </a:prstGeom>
          <a:noFill/>
        </p:spPr>
        <p:txBody>
          <a:bodyPr wrap="square" rtlCol="0">
            <a:spAutoFit/>
          </a:bodyPr>
          <a:lstStyle/>
          <a:p>
            <a:pPr>
              <a:spcAft>
                <a:spcPts val="600"/>
              </a:spcAft>
            </a:pPr>
            <a:r>
              <a:rPr lang="en-AU" sz="1000" b="1" dirty="0">
                <a:solidFill>
                  <a:srgbClr val="57575A"/>
                </a:solidFill>
                <a:latin typeface="Calibri" panose="020F0502020204030204" pitchFamily="34" charset="0"/>
                <a:cs typeface="Calibri" panose="020F0502020204030204" pitchFamily="34" charset="0"/>
              </a:rPr>
              <a:t>Mathematics Year 9-10 continued</a:t>
            </a:r>
            <a:endParaRPr kumimoji="0" lang="en-AU" sz="1000" b="0" i="0" u="none" strike="noStrike" kern="1200" cap="none" spc="0" normalizeH="0" baseline="0" noProof="0" dirty="0">
              <a:ln>
                <a:noFill/>
              </a:ln>
              <a:solidFill>
                <a:srgbClr val="001D34">
                  <a:lumMod val="75000"/>
                  <a:lumOff val="25000"/>
                </a:srgbClr>
              </a:solidFill>
              <a:effectLst/>
              <a:uLnTx/>
              <a:uFillTx/>
              <a:latin typeface="+mn-lt"/>
              <a:ea typeface="+mn-ea"/>
              <a:cs typeface="Calibri" panose="020F0502020204030204" pitchFamily="34" charset="0"/>
            </a:endParaRPr>
          </a:p>
          <a:p>
            <a:r>
              <a:rPr kumimoji="0" lang="en-AU" sz="1000" b="0" i="0" u="none" strike="noStrike" kern="1200" cap="none" spc="0" normalizeH="0" baseline="0" noProof="0" dirty="0">
                <a:ln>
                  <a:noFill/>
                </a:ln>
                <a:solidFill>
                  <a:srgbClr val="001D34">
                    <a:lumMod val="75000"/>
                    <a:lumOff val="25000"/>
                  </a:srgbClr>
                </a:solidFill>
                <a:effectLst/>
                <a:uLnTx/>
                <a:uFillTx/>
                <a:latin typeface="+mn-lt"/>
                <a:ea typeface="+mn-ea"/>
                <a:cs typeface="Calibri" panose="020F0502020204030204" pitchFamily="34" charset="0"/>
              </a:rPr>
              <a:t>Part B 1, 2, 3, 4, 5</a:t>
            </a:r>
            <a:endParaRPr kumimoji="0" lang="en-AU" sz="1000" b="0" i="0" u="none" strike="noStrike" kern="1200" cap="none" spc="0" normalizeH="0" baseline="0" noProof="0" dirty="0">
              <a:ln>
                <a:noFill/>
              </a:ln>
              <a:solidFill>
                <a:srgbClr val="001D34">
                  <a:lumMod val="75000"/>
                  <a:lumOff val="25000"/>
                </a:srgbClr>
              </a:solidFill>
              <a:effectLst/>
              <a:uLnTx/>
              <a:uFillTx/>
              <a:latin typeface="+mn-lt"/>
              <a:ea typeface="+mn-ea"/>
              <a:cs typeface="+mn-cs"/>
            </a:endParaRPr>
          </a:p>
          <a:p>
            <a:pPr>
              <a:spcAft>
                <a:spcPts val="600"/>
              </a:spcAft>
            </a:pPr>
            <a:r>
              <a:rPr lang="en-AU" sz="1000" dirty="0">
                <a:solidFill>
                  <a:srgbClr val="57575A"/>
                </a:solidFill>
                <a:latin typeface="Calibri" panose="020F0502020204030204" pitchFamily="34" charset="0"/>
                <a:cs typeface="Calibri" panose="020F0502020204030204" pitchFamily="34" charset="0"/>
              </a:rPr>
              <a:t>Solve problems involving very small and very large measurements, time scales and intervals expressed in scientific notation (AC9M9M02)</a:t>
            </a:r>
          </a:p>
          <a:p>
            <a:r>
              <a:rPr lang="en-AU" sz="1000" dirty="0">
                <a:solidFill>
                  <a:srgbClr val="57575A"/>
                </a:solidFill>
                <a:latin typeface="Calibri" panose="020F0502020204030204" pitchFamily="34" charset="0"/>
                <a:cs typeface="Calibri" panose="020F0502020204030204" pitchFamily="34" charset="0"/>
              </a:rPr>
              <a:t>Use mathematical modelling to solve practical problems involving direct proportion, rates, ratio and scale, including financial contexts; formulate the problems and interpret solutions in terms of the situation; evaluate the model and report methods and findings (AC9M9M05)</a:t>
            </a:r>
            <a:endParaRPr lang="en-AU" sz="1000" b="1" dirty="0">
              <a:solidFill>
                <a:srgbClr val="57575A"/>
              </a:solidFill>
              <a:latin typeface="Calibri" panose="020F0502020204030204" pitchFamily="34" charset="0"/>
              <a:cs typeface="Calibri" panose="020F0502020204030204" pitchFamily="34" charset="0"/>
            </a:endParaRPr>
          </a:p>
          <a:p>
            <a:pPr marL="0" marR="0" lvl="0" indent="0" algn="l" defTabSz="685800" rtl="0" eaLnBrk="1" fontAlgn="auto" latinLnBrk="0" hangingPunct="1">
              <a:lnSpc>
                <a:spcPct val="200000"/>
              </a:lnSpc>
              <a:spcBef>
                <a:spcPts val="75"/>
              </a:spcBef>
              <a:spcAft>
                <a:spcPts val="75"/>
              </a:spcAft>
              <a:buClrTx/>
              <a:buSzTx/>
              <a:buFontTx/>
              <a:buNone/>
              <a:tabLst/>
              <a:defRPr/>
            </a:pPr>
            <a:r>
              <a:rPr lang="en-AU" sz="1000" b="1" dirty="0">
                <a:solidFill>
                  <a:srgbClr val="57575A"/>
                </a:solidFill>
                <a:latin typeface="Calibri" panose="020F0502020204030204" pitchFamily="34" charset="0"/>
                <a:cs typeface="Calibri" panose="020F0502020204030204" pitchFamily="34" charset="0"/>
              </a:rPr>
              <a:t>Design and Technologies Year 9-10</a:t>
            </a:r>
            <a:endParaRPr lang="en-AU" sz="1000" dirty="0">
              <a:solidFill>
                <a:srgbClr val="57575A"/>
              </a:solidFill>
              <a:latin typeface="Calibri" panose="020F0502020204030204" pitchFamily="34" charset="0"/>
              <a:cs typeface="Calibri" panose="020F0502020204030204" pitchFamily="34" charset="0"/>
            </a:endParaRPr>
          </a:p>
          <a:p>
            <a:r>
              <a:rPr kumimoji="0" lang="en-AU" sz="1000" b="0" i="0" u="none" strike="noStrike" kern="1200" cap="none" spc="0" normalizeH="0" baseline="0" noProof="0" dirty="0">
                <a:ln>
                  <a:noFill/>
                </a:ln>
                <a:solidFill>
                  <a:srgbClr val="001D34">
                    <a:lumMod val="75000"/>
                    <a:lumOff val="25000"/>
                  </a:srgbClr>
                </a:solidFill>
                <a:effectLst/>
                <a:uLnTx/>
                <a:uFillTx/>
                <a:latin typeface="+mn-lt"/>
                <a:ea typeface="+mn-ea"/>
                <a:cs typeface="Calibri" panose="020F0502020204030204" pitchFamily="34" charset="0"/>
              </a:rPr>
              <a:t>Part A a), b)</a:t>
            </a:r>
            <a:endParaRPr kumimoji="0" lang="en-AU" sz="1000" b="0" i="0" u="none" strike="noStrike" kern="1200" cap="none" spc="0" normalizeH="0" baseline="0" noProof="0" dirty="0">
              <a:ln>
                <a:noFill/>
              </a:ln>
              <a:solidFill>
                <a:srgbClr val="001D34">
                  <a:lumMod val="75000"/>
                  <a:lumOff val="25000"/>
                </a:srgbClr>
              </a:solidFill>
              <a:effectLst/>
              <a:uLnTx/>
              <a:uFillTx/>
              <a:latin typeface="+mn-lt"/>
              <a:ea typeface="+mn-ea"/>
              <a:cs typeface="+mn-cs"/>
            </a:endParaRPr>
          </a:p>
          <a:p>
            <a:pPr>
              <a:spcAft>
                <a:spcPts val="600"/>
              </a:spcAft>
            </a:pPr>
            <a:r>
              <a:rPr lang="en-AU" sz="1000" dirty="0">
                <a:solidFill>
                  <a:srgbClr val="57575A"/>
                </a:solidFill>
                <a:latin typeface="Calibri" panose="020F0502020204030204" pitchFamily="34" charset="0"/>
                <a:cs typeface="Calibri" panose="020F0502020204030204" pitchFamily="34" charset="0"/>
              </a:rPr>
              <a:t>Analyse the impact of innovation, enterprise and emerging technologies on designed solutions for global preferred futures (AC9TDE10K02)</a:t>
            </a:r>
          </a:p>
          <a:p>
            <a:r>
              <a:rPr lang="en-AU" sz="1000" dirty="0">
                <a:solidFill>
                  <a:srgbClr val="57575A"/>
                </a:solidFill>
                <a:latin typeface="Calibri" panose="020F0502020204030204" pitchFamily="34" charset="0"/>
                <a:cs typeface="Calibri" panose="020F0502020204030204" pitchFamily="34" charset="0"/>
              </a:rPr>
              <a:t>Analyse and make judgements on how characteristics and properties of materials, systems, components, tools and equipment can be combined to create designed solutions (AC9TDE10K06)</a:t>
            </a:r>
          </a:p>
        </p:txBody>
      </p:sp>
    </p:spTree>
    <p:extLst>
      <p:ext uri="{BB962C8B-B14F-4D97-AF65-F5344CB8AC3E}">
        <p14:creationId xmlns:p14="http://schemas.microsoft.com/office/powerpoint/2010/main" val="318349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5A0CDA-AB69-FA70-BF5F-1A3E4358061C}"/>
              </a:ext>
            </a:extLst>
          </p:cNvPr>
          <p:cNvSpPr txBox="1"/>
          <p:nvPr/>
        </p:nvSpPr>
        <p:spPr>
          <a:xfrm>
            <a:off x="552093" y="2161562"/>
            <a:ext cx="5756634" cy="699404"/>
          </a:xfrm>
          <a:prstGeom prst="rect">
            <a:avLst/>
          </a:prstGeom>
          <a:noFill/>
        </p:spPr>
        <p:txBody>
          <a:bodyPr wrap="square" lIns="72000" tIns="72000" rIns="72000" bIns="72000" rtlCol="0">
            <a:spAutoFit/>
          </a:bodyPr>
          <a:lstStyle/>
          <a:p>
            <a:r>
              <a:rPr lang="en-US" sz="3600">
                <a:latin typeface="Open Sans" pitchFamily="2" charset="0"/>
                <a:ea typeface="Open Sans" pitchFamily="2" charset="0"/>
                <a:cs typeface="Open Sans" pitchFamily="2" charset="0"/>
              </a:rPr>
              <a:t>My Space Career</a:t>
            </a:r>
            <a:endParaRPr lang="en-AU" sz="3600">
              <a:latin typeface="Open Sans" pitchFamily="2" charset="0"/>
              <a:ea typeface="Open Sans" pitchFamily="2" charset="0"/>
              <a:cs typeface="Open Sans" pitchFamily="2" charset="0"/>
            </a:endParaRPr>
          </a:p>
        </p:txBody>
      </p:sp>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718154"/>
            <a:ext cx="5756634" cy="514738"/>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dirty="0">
                <a:solidFill>
                  <a:srgbClr val="007377"/>
                </a:solidFill>
                <a:effectLst/>
                <a:latin typeface="Open Sans" pitchFamily="2" charset="0"/>
              </a:rPr>
              <a:t>Australian Curriculum links</a:t>
            </a:r>
            <a:r>
              <a:rPr lang="en-US" sz="2400" b="1" i="0" u="none" strike="noStrike" dirty="0">
                <a:solidFill>
                  <a:schemeClr val="bg1"/>
                </a:solidFill>
                <a:effectLst/>
                <a:latin typeface="Open Sans" pitchFamily="2" charset="0"/>
              </a:rPr>
              <a:t> 5</a:t>
            </a:r>
            <a:endParaRPr kumimoji="0" lang="en-AU" sz="2400" b="1" i="0" u="none" strike="noStrike" kern="1200" cap="none" spc="0" normalizeH="0" baseline="0" noProof="0" dirty="0">
              <a:ln>
                <a:noFill/>
              </a:ln>
              <a:solidFill>
                <a:schemeClr val="bg1"/>
              </a:solidFill>
              <a:effectLst/>
              <a:uLnTx/>
              <a:uFillTx/>
              <a:latin typeface="Open Sans" pitchFamily="2" charset="0"/>
              <a:ea typeface="Open Sans" pitchFamily="2" charset="0"/>
              <a:cs typeface="Open Sans" pitchFamily="2" charset="0"/>
            </a:endParaRPr>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a:xfrm>
            <a:off x="5697275" y="9388578"/>
            <a:ext cx="576000" cy="220317"/>
          </a:xfrm>
        </p:spPr>
        <p:txBody>
          <a:bodyPr/>
          <a:lstStyle/>
          <a:p>
            <a:fld id="{24F48773-4115-48EA-A802-25D4069CDE66}" type="slidenum">
              <a:rPr lang="en-AU" smtClean="0"/>
              <a:pPr/>
              <a:t>5</a:t>
            </a:fld>
            <a:endParaRPr lang="en-AU"/>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a:xfrm>
            <a:off x="549275" y="9388578"/>
            <a:ext cx="5148000" cy="220317"/>
          </a:xfrm>
        </p:spPr>
        <p:txBody>
          <a:bodyPr/>
          <a:lstStyle/>
          <a:p>
            <a:r>
              <a:rPr lang="en-US">
                <a:solidFill>
                  <a:schemeClr val="bg1"/>
                </a:solidFill>
              </a:rPr>
              <a:t>My space career </a:t>
            </a:r>
            <a:r>
              <a:rPr lang="en-US"/>
              <a:t>curriculum map</a:t>
            </a:r>
            <a:endParaRPr lang="en-AU"/>
          </a:p>
        </p:txBody>
      </p:sp>
      <p:sp>
        <p:nvSpPr>
          <p:cNvPr id="14" name="TextBox 13">
            <a:extLst>
              <a:ext uri="{FF2B5EF4-FFF2-40B4-BE49-F238E27FC236}">
                <a16:creationId xmlns:a16="http://schemas.microsoft.com/office/drawing/2014/main" id="{EC05D59F-71FD-35BA-F512-289E66A1E612}"/>
              </a:ext>
            </a:extLst>
          </p:cNvPr>
          <p:cNvSpPr txBox="1"/>
          <p:nvPr/>
        </p:nvSpPr>
        <p:spPr>
          <a:xfrm>
            <a:off x="549276" y="3152964"/>
            <a:ext cx="5759449" cy="422405"/>
          </a:xfrm>
          <a:prstGeom prst="rect">
            <a:avLst/>
          </a:prstGeom>
          <a:noFill/>
        </p:spPr>
        <p:txBody>
          <a:bodyPr wrap="square" lIns="72000" tIns="72000" rIns="72000" bIns="72000">
            <a:spAutoFit/>
          </a:bodyPr>
          <a:lstStyle/>
          <a:p>
            <a:pPr>
              <a:spcBef>
                <a:spcPts val="1800"/>
              </a:spcBef>
              <a:spcAft>
                <a:spcPts val="1200"/>
              </a:spcAft>
            </a:pPr>
            <a:r>
              <a:rPr lang="en-AU" sz="1800">
                <a:solidFill>
                  <a:srgbClr val="007377"/>
                </a:solidFill>
                <a:latin typeface="Open Sans" pitchFamily="2" charset="0"/>
              </a:rPr>
              <a:t>Space: The legal, the ethical and the moral</a:t>
            </a:r>
            <a:r>
              <a:rPr lang="en-AU" sz="1800">
                <a:solidFill>
                  <a:srgbClr val="000000"/>
                </a:solidFill>
                <a:latin typeface="Open Sans" pitchFamily="2" charset="0"/>
              </a:rPr>
              <a:t>​</a:t>
            </a:r>
            <a:endParaRPr lang="en-AU" sz="105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AD7F0DC-DFA0-41BE-C507-B49726718B07}"/>
              </a:ext>
            </a:extLst>
          </p:cNvPr>
          <p:cNvSpPr txBox="1"/>
          <p:nvPr/>
        </p:nvSpPr>
        <p:spPr>
          <a:xfrm>
            <a:off x="549275" y="3729038"/>
            <a:ext cx="5756634" cy="3708708"/>
          </a:xfrm>
          <a:prstGeom prst="rect">
            <a:avLst/>
          </a:prstGeom>
          <a:noFill/>
        </p:spPr>
        <p:txBody>
          <a:bodyPr wrap="square" rtlCol="0">
            <a:spAutoFit/>
          </a:bodyPr>
          <a:lstStyle/>
          <a:p>
            <a:pPr>
              <a:lnSpc>
                <a:spcPct val="200000"/>
              </a:lnSpc>
            </a:pPr>
            <a:r>
              <a:rPr lang="en-AU" sz="1000" b="1" i="0" dirty="0">
                <a:solidFill>
                  <a:srgbClr val="57575A"/>
                </a:solidFill>
                <a:latin typeface="Calibri" panose="020F0502020204030204" pitchFamily="34" charset="0"/>
                <a:cs typeface="Calibri" panose="020F0502020204030204" pitchFamily="34" charset="0"/>
              </a:rPr>
              <a:t>History Year 9-10</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Task – Outer Space Treaty and Task – Mining the Moon</a:t>
            </a:r>
          </a:p>
          <a:p>
            <a:pPr>
              <a:spcAft>
                <a:spcPts val="600"/>
              </a:spcAft>
            </a:pPr>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 </a:t>
            </a:r>
            <a:r>
              <a:rPr lang="en-AU" sz="1000" b="0" i="0" dirty="0">
                <a:solidFill>
                  <a:srgbClr val="57575A"/>
                </a:solidFill>
                <a:latin typeface="Calibri" panose="020F0502020204030204" pitchFamily="34" charset="0"/>
                <a:cs typeface="Calibri" panose="020F0502020204030204" pitchFamily="34" charset="0"/>
              </a:rPr>
              <a:t>Changing social, political, economic, cultural, environmental and technological conditions, and the causes of a major global influence in Australia (AC9HH10K17)</a:t>
            </a:r>
            <a:endPar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endParaRP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Task – Outer Space Treaty</a:t>
            </a:r>
          </a:p>
          <a:p>
            <a:r>
              <a:rPr lang="en-AU" sz="1000" dirty="0">
                <a:solidFill>
                  <a:srgbClr val="57575A"/>
                </a:solidFill>
                <a:latin typeface="Calibri" panose="020F0502020204030204" pitchFamily="34" charset="0"/>
                <a:cs typeface="Calibri" panose="020F0502020204030204" pitchFamily="34" charset="0"/>
              </a:rPr>
              <a:t>The effects of global influences on Australia’s changing identity as a nation and its international relationships (AC9HH10K19)</a:t>
            </a:r>
          </a:p>
          <a:p>
            <a:pPr>
              <a:lnSpc>
                <a:spcPct val="200000"/>
              </a:lnSpc>
            </a:pPr>
            <a:r>
              <a:rPr lang="en-AU" sz="1000" b="1" dirty="0">
                <a:solidFill>
                  <a:srgbClr val="57575A"/>
                </a:solidFill>
                <a:latin typeface="Calibri" panose="020F0502020204030204" pitchFamily="34" charset="0"/>
                <a:cs typeface="Calibri" panose="020F0502020204030204" pitchFamily="34" charset="0"/>
              </a:rPr>
              <a:t>Civics and Citizenship Year 9-10</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Task – Outer Space Treaty and Task – Mining the Moon</a:t>
            </a:r>
          </a:p>
          <a:p>
            <a:pPr>
              <a:spcAft>
                <a:spcPts val="600"/>
              </a:spcAft>
            </a:pPr>
            <a:r>
              <a:rPr lang="en-AU" sz="1000" dirty="0">
                <a:solidFill>
                  <a:srgbClr val="57575A"/>
                </a:solidFill>
                <a:latin typeface="Calibri" panose="020F0502020204030204" pitchFamily="34" charset="0"/>
                <a:cs typeface="Calibri" panose="020F0502020204030204" pitchFamily="34" charset="0"/>
              </a:rPr>
              <a:t>The Australian Government’s role and responsibilities at a regional and global level (AC9HC10K02)</a:t>
            </a:r>
          </a:p>
          <a:p>
            <a:r>
              <a:rPr kumimoji="0" lang="en-AU" sz="1000" b="0" i="0" u="none" strike="noStrike" kern="1200" cap="none" spc="0" normalizeH="0" baseline="0" noProof="0" dirty="0">
                <a:ln>
                  <a:noFill/>
                </a:ln>
                <a:solidFill>
                  <a:srgbClr val="001D34">
                    <a:lumMod val="75000"/>
                    <a:lumOff val="25000"/>
                  </a:srgbClr>
                </a:solidFill>
                <a:effectLst/>
                <a:uLnTx/>
                <a:uFillTx/>
                <a:latin typeface="+mn-lt"/>
                <a:ea typeface="+mn-ea"/>
                <a:cs typeface="Calibri" panose="020F0502020204030204" pitchFamily="34" charset="0"/>
              </a:rPr>
              <a:t>Task – Legal, ethical, moral and Task – Mining the Moon</a:t>
            </a:r>
          </a:p>
          <a:p>
            <a:pPr>
              <a:spcAft>
                <a:spcPts val="600"/>
              </a:spcAft>
            </a:pPr>
            <a:r>
              <a:rPr lang="en-AU" sz="1000" b="0" i="0" u="none" strike="noStrike" kern="1200" dirty="0">
                <a:solidFill>
                  <a:srgbClr val="57575A"/>
                </a:solidFill>
                <a:effectLst/>
                <a:latin typeface="+mn-lt"/>
                <a:ea typeface="+mn-ea"/>
                <a:cs typeface="+mn-cs"/>
              </a:rPr>
              <a:t>Analyse information, data and ideas about political, legal or civic issues to identify and evaluate differences in perspectives and interpretations</a:t>
            </a:r>
            <a:r>
              <a:rPr lang="en-AU" sz="800" b="0" i="0" u="none" strike="noStrike" kern="1200" dirty="0">
                <a:solidFill>
                  <a:srgbClr val="57575A"/>
                </a:solidFill>
                <a:effectLst/>
                <a:latin typeface="Calibri" panose="020F0502020204030204" pitchFamily="34" charset="0"/>
                <a:ea typeface="+mn-ea"/>
                <a:cs typeface="Calibri" panose="020F0502020204030204" pitchFamily="34" charset="0"/>
              </a:rPr>
              <a:t> </a:t>
            </a:r>
            <a:r>
              <a:rPr lang="en-AU" sz="1000" b="0" i="0" u="none" strike="noStrike" kern="1200" dirty="0">
                <a:solidFill>
                  <a:srgbClr val="57575A"/>
                </a:solidFill>
                <a:effectLst/>
                <a:latin typeface="Calibri" panose="020F0502020204030204" pitchFamily="34" charset="0"/>
                <a:ea typeface="+mn-ea"/>
                <a:cs typeface="Calibri" panose="020F0502020204030204" pitchFamily="34" charset="0"/>
              </a:rPr>
              <a:t>(AC9HC9S03), (AC9HC10S03)</a:t>
            </a:r>
            <a:endParaRPr lang="en-AU" sz="1000" b="0" i="0" u="none" strike="noStrike" kern="1200" dirty="0">
              <a:solidFill>
                <a:srgbClr val="57575A"/>
              </a:solidFill>
              <a:effectLst/>
              <a:latin typeface="+mn-lt"/>
              <a:ea typeface="+mn-ea"/>
              <a:cs typeface="+mn-cs"/>
            </a:endParaRPr>
          </a:p>
          <a:p>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Create descriptions, explanations and arguments using civics and citizenship knowledge, concepts and terms that incorporate evidence (AC9HC9S05), (AC9HC10S05</a:t>
            </a:r>
            <a:r>
              <a:rPr kumimoji="0" lang="en-AU" sz="8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a:t>
            </a:r>
          </a:p>
          <a:p>
            <a:pPr>
              <a:lnSpc>
                <a:spcPct val="200000"/>
              </a:lnSpc>
            </a:pPr>
            <a:r>
              <a:rPr kumimoji="0" lang="en-AU" sz="1000" b="1"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Geography Year 9-10</a:t>
            </a:r>
          </a:p>
          <a:p>
            <a:r>
              <a:rPr kumimoji="0" lang="en-AU" sz="1000" b="0" i="0" u="none" strike="noStrike" kern="1200" cap="none" spc="0" normalizeH="0" baseline="0" noProof="0" dirty="0">
                <a:ln>
                  <a:noFill/>
                </a:ln>
                <a:solidFill>
                  <a:srgbClr val="001D34">
                    <a:lumMod val="75000"/>
                    <a:lumOff val="25000"/>
                  </a:srgbClr>
                </a:solidFill>
                <a:effectLst/>
                <a:uLnTx/>
                <a:uFillTx/>
                <a:latin typeface="+mn-lt"/>
                <a:ea typeface="+mn-ea"/>
                <a:cs typeface="Calibri" panose="020F0502020204030204" pitchFamily="34" charset="0"/>
              </a:rPr>
              <a:t>Task – Outer Space Treaty </a:t>
            </a:r>
          </a:p>
          <a:p>
            <a:r>
              <a:rPr kumimoji="0" lang="en-AU" sz="1000" b="0" i="0" u="none" strike="noStrike" kern="1200" cap="none" spc="0" normalizeH="0" baseline="0" noProof="0" dirty="0">
                <a:ln>
                  <a:noFill/>
                </a:ln>
                <a:solidFill>
                  <a:srgbClr val="57575A"/>
                </a:solidFill>
                <a:effectLst/>
                <a:uLnTx/>
                <a:uFillTx/>
                <a:latin typeface="Calibri" panose="020F0502020204030204" pitchFamily="34" charset="0"/>
                <a:ea typeface="+mn-ea"/>
                <a:cs typeface="Calibri" panose="020F0502020204030204" pitchFamily="34" charset="0"/>
              </a:rPr>
              <a:t>The environmental world views of people and their implications for environmental management (AC9HG10K02)</a:t>
            </a:r>
          </a:p>
        </p:txBody>
      </p:sp>
    </p:spTree>
    <p:extLst>
      <p:ext uri="{BB962C8B-B14F-4D97-AF65-F5344CB8AC3E}">
        <p14:creationId xmlns:p14="http://schemas.microsoft.com/office/powerpoint/2010/main" val="128653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5A0CDA-AB69-FA70-BF5F-1A3E4358061C}"/>
              </a:ext>
            </a:extLst>
          </p:cNvPr>
          <p:cNvSpPr txBox="1"/>
          <p:nvPr/>
        </p:nvSpPr>
        <p:spPr>
          <a:xfrm>
            <a:off x="552093" y="2161562"/>
            <a:ext cx="5756634" cy="699404"/>
          </a:xfrm>
          <a:prstGeom prst="rect">
            <a:avLst/>
          </a:prstGeom>
          <a:noFill/>
        </p:spPr>
        <p:txBody>
          <a:bodyPr wrap="square" lIns="72000" tIns="72000" rIns="72000" bIns="72000" rtlCol="0">
            <a:spAutoFit/>
          </a:bodyPr>
          <a:lstStyle/>
          <a:p>
            <a:r>
              <a:rPr lang="en-US" sz="3600">
                <a:latin typeface="Open Sans" pitchFamily="2" charset="0"/>
                <a:ea typeface="Open Sans" pitchFamily="2" charset="0"/>
                <a:cs typeface="Open Sans" pitchFamily="2" charset="0"/>
              </a:rPr>
              <a:t>My Space Career</a:t>
            </a:r>
            <a:endParaRPr lang="en-AU" sz="3600">
              <a:latin typeface="Open Sans" pitchFamily="2" charset="0"/>
              <a:ea typeface="Open Sans" pitchFamily="2" charset="0"/>
              <a:cs typeface="Open Sans" pitchFamily="2" charset="0"/>
            </a:endParaRPr>
          </a:p>
        </p:txBody>
      </p:sp>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718154"/>
            <a:ext cx="5756634" cy="514738"/>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dirty="0">
                <a:solidFill>
                  <a:srgbClr val="007377"/>
                </a:solidFill>
                <a:effectLst/>
                <a:latin typeface="Open Sans" pitchFamily="2" charset="0"/>
              </a:rPr>
              <a:t>Australian Curriculum links</a:t>
            </a:r>
            <a:r>
              <a:rPr lang="en-US" sz="2400" b="1" i="0" u="none" strike="noStrike" dirty="0">
                <a:solidFill>
                  <a:schemeClr val="bg1"/>
                </a:solidFill>
                <a:effectLst/>
                <a:latin typeface="Open Sans" pitchFamily="2" charset="0"/>
              </a:rPr>
              <a:t> 6</a:t>
            </a:r>
            <a:endParaRPr kumimoji="0" lang="en-AU" sz="2400" b="1" i="0" u="none" strike="noStrike" kern="1200" cap="none" spc="0" normalizeH="0" baseline="0" noProof="0" dirty="0">
              <a:ln>
                <a:noFill/>
              </a:ln>
              <a:solidFill>
                <a:schemeClr val="bg1"/>
              </a:solidFill>
              <a:effectLst/>
              <a:uLnTx/>
              <a:uFillTx/>
              <a:latin typeface="Open Sans" pitchFamily="2" charset="0"/>
              <a:ea typeface="Open Sans" pitchFamily="2" charset="0"/>
              <a:cs typeface="Open Sans" pitchFamily="2" charset="0"/>
            </a:endParaRPr>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a:xfrm>
            <a:off x="5697275" y="9388578"/>
            <a:ext cx="576000" cy="220317"/>
          </a:xfrm>
        </p:spPr>
        <p:txBody>
          <a:bodyPr/>
          <a:lstStyle/>
          <a:p>
            <a:fld id="{24F48773-4115-48EA-A802-25D4069CDE66}" type="slidenum">
              <a:rPr lang="en-AU" smtClean="0"/>
              <a:pPr/>
              <a:t>6</a:t>
            </a:fld>
            <a:endParaRPr lang="en-AU"/>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a:xfrm>
            <a:off x="549275" y="9388578"/>
            <a:ext cx="5148000" cy="220317"/>
          </a:xfrm>
        </p:spPr>
        <p:txBody>
          <a:bodyPr/>
          <a:lstStyle/>
          <a:p>
            <a:r>
              <a:rPr lang="en-US">
                <a:solidFill>
                  <a:schemeClr val="bg1"/>
                </a:solidFill>
              </a:rPr>
              <a:t>My space career </a:t>
            </a:r>
            <a:r>
              <a:rPr lang="en-US"/>
              <a:t>curriculum map</a:t>
            </a:r>
            <a:endParaRPr lang="en-AU"/>
          </a:p>
        </p:txBody>
      </p:sp>
      <p:sp>
        <p:nvSpPr>
          <p:cNvPr id="14" name="TextBox 13">
            <a:extLst>
              <a:ext uri="{FF2B5EF4-FFF2-40B4-BE49-F238E27FC236}">
                <a16:creationId xmlns:a16="http://schemas.microsoft.com/office/drawing/2014/main" id="{EC05D59F-71FD-35BA-F512-289E66A1E612}"/>
              </a:ext>
            </a:extLst>
          </p:cNvPr>
          <p:cNvSpPr txBox="1"/>
          <p:nvPr/>
        </p:nvSpPr>
        <p:spPr>
          <a:xfrm>
            <a:off x="549276" y="3152964"/>
            <a:ext cx="5759449" cy="422405"/>
          </a:xfrm>
          <a:prstGeom prst="rect">
            <a:avLst/>
          </a:prstGeom>
          <a:noFill/>
        </p:spPr>
        <p:txBody>
          <a:bodyPr wrap="square" lIns="72000" tIns="72000" rIns="72000" bIns="72000">
            <a:spAutoFit/>
          </a:bodyPr>
          <a:lstStyle/>
          <a:p>
            <a:pPr>
              <a:spcBef>
                <a:spcPts val="1800"/>
              </a:spcBef>
              <a:spcAft>
                <a:spcPts val="1200"/>
              </a:spcAft>
            </a:pPr>
            <a:r>
              <a:rPr lang="en-US" sz="1800">
                <a:solidFill>
                  <a:srgbClr val="007377"/>
                </a:solidFill>
                <a:latin typeface="Open Sans" pitchFamily="2" charset="0"/>
              </a:rPr>
              <a:t>Design new exhibition</a:t>
            </a:r>
            <a:r>
              <a:rPr lang="en-AU" sz="1800">
                <a:solidFill>
                  <a:srgbClr val="000000"/>
                </a:solidFill>
                <a:latin typeface="Open Sans" pitchFamily="2" charset="0"/>
              </a:rPr>
              <a:t>​</a:t>
            </a:r>
            <a:endParaRPr lang="en-AU" sz="105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94CFB56-559A-9D95-1D78-54E9B269605F}"/>
              </a:ext>
            </a:extLst>
          </p:cNvPr>
          <p:cNvSpPr txBox="1"/>
          <p:nvPr/>
        </p:nvSpPr>
        <p:spPr>
          <a:xfrm>
            <a:off x="549275" y="3729038"/>
            <a:ext cx="5759450" cy="4555093"/>
          </a:xfrm>
          <a:prstGeom prst="rect">
            <a:avLst/>
          </a:prstGeom>
          <a:noFill/>
        </p:spPr>
        <p:txBody>
          <a:bodyPr wrap="square" rtlCol="0">
            <a:spAutoFit/>
          </a:bodyPr>
          <a:lstStyle/>
          <a:p>
            <a:r>
              <a:rPr lang="en-AU" sz="1000" b="1" dirty="0">
                <a:solidFill>
                  <a:srgbClr val="57575A"/>
                </a:solidFill>
                <a:latin typeface="Calibri" panose="020F0502020204030204" pitchFamily="34" charset="0"/>
                <a:cs typeface="Calibri" panose="020F0502020204030204" pitchFamily="34" charset="0"/>
              </a:rPr>
              <a:t>Digital Technologies Year 9-10</a:t>
            </a:r>
          </a:p>
          <a:p>
            <a:pPr>
              <a:spcAft>
                <a:spcPts val="600"/>
              </a:spcAft>
            </a:pPr>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This is an integrated group activity with delegated tasks at the discretion of the educator</a:t>
            </a:r>
            <a:endParaRPr kumimoji="0" lang="en-AU" sz="1350" b="1"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lang="en-AU" sz="1000" b="0" dirty="0">
                <a:solidFill>
                  <a:srgbClr val="57575A"/>
                </a:solidFill>
                <a:latin typeface="Calibri" panose="020F0502020204030204" pitchFamily="34" charset="0"/>
                <a:cs typeface="Calibri" panose="020F0502020204030204" pitchFamily="34" charset="0"/>
              </a:rPr>
              <a:t>Define and decompose real-world problems with design criteria and by interviewing stakeholders to create user stories (AC9TDI10P04)</a:t>
            </a:r>
            <a:endParaRPr lang="en-AU" sz="1000" b="0" i="0" dirty="0">
              <a:solidFill>
                <a:srgbClr val="57575A"/>
              </a:solidFill>
              <a:latin typeface="Calibri" panose="020F0502020204030204" pitchFamily="34" charset="0"/>
              <a:cs typeface="Calibri" panose="020F0502020204030204" pitchFamily="34" charset="0"/>
            </a:endParaRPr>
          </a:p>
          <a:p>
            <a:pPr>
              <a:spcAft>
                <a:spcPts val="600"/>
              </a:spcAft>
            </a:pPr>
            <a:r>
              <a:rPr lang="en-AU" sz="1000" dirty="0">
                <a:solidFill>
                  <a:srgbClr val="57575A"/>
                </a:solidFill>
                <a:latin typeface="Calibri" panose="020F0502020204030204" pitchFamily="34" charset="0"/>
                <a:cs typeface="Calibri" panose="020F0502020204030204" pitchFamily="34" charset="0"/>
              </a:rPr>
              <a:t>Select and use emerging digital tools and advanced features to create and communicate interactive content for a diverse audience (AC9TDI10P11)</a:t>
            </a:r>
          </a:p>
          <a:p>
            <a:pPr>
              <a:spcAft>
                <a:spcPts val="600"/>
              </a:spcAft>
            </a:pPr>
            <a:r>
              <a:rPr lang="en-AU" sz="1000" dirty="0">
                <a:solidFill>
                  <a:srgbClr val="57575A"/>
                </a:solidFill>
                <a:latin typeface="Calibri" panose="020F0502020204030204" pitchFamily="34" charset="0"/>
                <a:cs typeface="Calibri" panose="020F0502020204030204" pitchFamily="34" charset="0"/>
              </a:rPr>
              <a:t>Use simple project management tools to plan and manage individual and collaborative agile projects, accounting for risks and responsibilities (AC9TDI10P12)</a:t>
            </a:r>
          </a:p>
          <a:p>
            <a:r>
              <a:rPr lang="en-AU" sz="1000" b="1" dirty="0">
                <a:solidFill>
                  <a:srgbClr val="57575A"/>
                </a:solidFill>
                <a:latin typeface="Calibri" panose="020F0502020204030204" pitchFamily="34" charset="0"/>
                <a:cs typeface="Calibri" panose="020F0502020204030204" pitchFamily="34" charset="0"/>
              </a:rPr>
              <a:t>Design Technologies Year 9-10</a:t>
            </a:r>
          </a:p>
          <a:p>
            <a:pPr>
              <a:spcAft>
                <a:spcPts val="600"/>
              </a:spcAft>
            </a:pPr>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This is an integrated group activity with delegated tasks at the discretion of the educator</a:t>
            </a:r>
            <a:endParaRPr lang="en-AU" sz="1000" b="1" dirty="0">
              <a:solidFill>
                <a:srgbClr val="57575A"/>
              </a:solidFill>
              <a:latin typeface="Calibri" panose="020F0502020204030204" pitchFamily="34" charset="0"/>
              <a:cs typeface="Calibri" panose="020F0502020204030204" pitchFamily="34" charset="0"/>
            </a:endParaRPr>
          </a:p>
          <a:p>
            <a:pPr>
              <a:spcAft>
                <a:spcPts val="600"/>
              </a:spcAft>
            </a:pPr>
            <a:r>
              <a:rPr lang="en-AU" sz="1000" dirty="0">
                <a:solidFill>
                  <a:srgbClr val="57575A"/>
                </a:solidFill>
                <a:latin typeface="Calibri" panose="020F0502020204030204" pitchFamily="34" charset="0"/>
                <a:cs typeface="Calibri" panose="020F0502020204030204" pitchFamily="34" charset="0"/>
              </a:rPr>
              <a:t>Analyse how people in design and technologies occupations consider ethical, security and sustainability factors to innovate and improve products, services and environments (AC9TDE10K01)</a:t>
            </a:r>
          </a:p>
          <a:p>
            <a:pPr>
              <a:spcAft>
                <a:spcPts val="600"/>
              </a:spcAft>
            </a:pPr>
            <a:r>
              <a:rPr lang="en-AU" sz="1000" dirty="0">
                <a:solidFill>
                  <a:srgbClr val="57575A"/>
                </a:solidFill>
                <a:latin typeface="Calibri" panose="020F0502020204030204" pitchFamily="34" charset="0"/>
                <a:cs typeface="Calibri" panose="020F0502020204030204" pitchFamily="34" charset="0"/>
              </a:rPr>
              <a:t>Analyse and make judgements on how characteristics and properties of materials, systems, components, tools and equipment can be combined to create designed solutions (AC9TDE10K06)</a:t>
            </a:r>
          </a:p>
          <a:p>
            <a:pPr>
              <a:spcAft>
                <a:spcPts val="600"/>
              </a:spcAft>
            </a:pPr>
            <a:r>
              <a:rPr lang="en-AU" sz="1000" dirty="0">
                <a:solidFill>
                  <a:srgbClr val="57575A"/>
                </a:solidFill>
                <a:latin typeface="Calibri" panose="020F0502020204030204" pitchFamily="34" charset="0"/>
                <a:cs typeface="Calibri" panose="020F0502020204030204" pitchFamily="34" charset="0"/>
              </a:rPr>
              <a:t>Analyse needs or opportunities for designing; develop design briefs; and investigate, analyse and select materials, systems, components, tools and equipment to create designed solutions (AC9TDE10P01)</a:t>
            </a:r>
          </a:p>
          <a:p>
            <a:pPr>
              <a:spcAft>
                <a:spcPts val="600"/>
              </a:spcAft>
            </a:pPr>
            <a:r>
              <a:rPr lang="en-AU" sz="1000" dirty="0">
                <a:solidFill>
                  <a:srgbClr val="57575A"/>
                </a:solidFill>
                <a:latin typeface="Calibri" panose="020F0502020204030204" pitchFamily="34" charset="0"/>
                <a:cs typeface="Calibri" panose="020F0502020204030204" pitchFamily="34" charset="0"/>
              </a:rPr>
              <a:t>Apply innovation and enterprise skills to generate, test, iterate and communicate design ideas, processes and solutions, including using digital tools (AC9TDE10P02)</a:t>
            </a:r>
          </a:p>
          <a:p>
            <a:pPr>
              <a:spcAft>
                <a:spcPts val="600"/>
              </a:spcAft>
            </a:pPr>
            <a:r>
              <a:rPr lang="en-AU" sz="1000" dirty="0">
                <a:solidFill>
                  <a:srgbClr val="57575A"/>
                </a:solidFill>
                <a:latin typeface="Calibri" panose="020F0502020204030204" pitchFamily="34" charset="0"/>
                <a:cs typeface="Calibri" panose="020F0502020204030204" pitchFamily="34" charset="0"/>
              </a:rPr>
              <a:t>Develop design criteria independently including sustainability to evaluate design ideas, processes and solutions (AC9TDE10P04)</a:t>
            </a:r>
          </a:p>
          <a:p>
            <a:r>
              <a:rPr lang="en-AU" sz="1000" dirty="0">
                <a:solidFill>
                  <a:srgbClr val="57575A"/>
                </a:solidFill>
                <a:latin typeface="Calibri" panose="020F0502020204030204" pitchFamily="34" charset="0"/>
                <a:cs typeface="Calibri" panose="020F0502020204030204" pitchFamily="34" charset="0"/>
              </a:rPr>
              <a:t>Develop project plans for intended purposes and audiences to individually and collaboratively manage projects, taking into consideration time, cost, risk, processes and production of designed solutions (AC9TDE10P05)</a:t>
            </a:r>
          </a:p>
        </p:txBody>
      </p:sp>
    </p:spTree>
    <p:extLst>
      <p:ext uri="{BB962C8B-B14F-4D97-AF65-F5344CB8AC3E}">
        <p14:creationId xmlns:p14="http://schemas.microsoft.com/office/powerpoint/2010/main" val="207854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5A0CDA-AB69-FA70-BF5F-1A3E4358061C}"/>
              </a:ext>
            </a:extLst>
          </p:cNvPr>
          <p:cNvSpPr txBox="1"/>
          <p:nvPr/>
        </p:nvSpPr>
        <p:spPr>
          <a:xfrm>
            <a:off x="552093" y="2161562"/>
            <a:ext cx="5756634" cy="699404"/>
          </a:xfrm>
          <a:prstGeom prst="rect">
            <a:avLst/>
          </a:prstGeom>
          <a:noFill/>
        </p:spPr>
        <p:txBody>
          <a:bodyPr wrap="square" lIns="72000" tIns="72000" rIns="72000" bIns="72000" rtlCol="0">
            <a:spAutoFit/>
          </a:bodyPr>
          <a:lstStyle/>
          <a:p>
            <a:r>
              <a:rPr lang="en-US" sz="3600">
                <a:latin typeface="Open Sans" pitchFamily="2" charset="0"/>
                <a:ea typeface="Open Sans" pitchFamily="2" charset="0"/>
                <a:cs typeface="Open Sans" pitchFamily="2" charset="0"/>
              </a:rPr>
              <a:t>My Space Career</a:t>
            </a:r>
            <a:endParaRPr lang="en-AU" sz="3600">
              <a:latin typeface="Open Sans" pitchFamily="2" charset="0"/>
              <a:ea typeface="Open Sans" pitchFamily="2" charset="0"/>
              <a:cs typeface="Open Sans" pitchFamily="2" charset="0"/>
            </a:endParaRPr>
          </a:p>
        </p:txBody>
      </p:sp>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718154"/>
            <a:ext cx="5756634" cy="514738"/>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dirty="0">
                <a:solidFill>
                  <a:srgbClr val="007377"/>
                </a:solidFill>
                <a:effectLst/>
                <a:latin typeface="Open Sans" pitchFamily="2" charset="0"/>
              </a:rPr>
              <a:t>Australian Curriculum links</a:t>
            </a:r>
            <a:r>
              <a:rPr lang="en-US" sz="2400" b="1" i="0" u="none" strike="noStrike" dirty="0">
                <a:solidFill>
                  <a:schemeClr val="bg1"/>
                </a:solidFill>
                <a:effectLst/>
                <a:latin typeface="Open Sans" pitchFamily="2" charset="0"/>
              </a:rPr>
              <a:t> 7</a:t>
            </a:r>
            <a:endParaRPr kumimoji="0" lang="en-AU" sz="2400" b="1" i="0" u="none" strike="noStrike" kern="1200" cap="none" spc="0" normalizeH="0" baseline="0" noProof="0" dirty="0">
              <a:ln>
                <a:noFill/>
              </a:ln>
              <a:solidFill>
                <a:schemeClr val="bg1"/>
              </a:solidFill>
              <a:effectLst/>
              <a:uLnTx/>
              <a:uFillTx/>
              <a:latin typeface="Open Sans" pitchFamily="2" charset="0"/>
              <a:ea typeface="Open Sans" pitchFamily="2" charset="0"/>
              <a:cs typeface="Open Sans" pitchFamily="2" charset="0"/>
            </a:endParaRPr>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a:xfrm>
            <a:off x="5697275" y="9388578"/>
            <a:ext cx="576000" cy="220317"/>
          </a:xfrm>
        </p:spPr>
        <p:txBody>
          <a:bodyPr/>
          <a:lstStyle/>
          <a:p>
            <a:fld id="{24F48773-4115-48EA-A802-25D4069CDE66}" type="slidenum">
              <a:rPr lang="en-AU" smtClean="0"/>
              <a:pPr/>
              <a:t>7</a:t>
            </a:fld>
            <a:endParaRPr lang="en-AU"/>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a:xfrm>
            <a:off x="549275" y="9388578"/>
            <a:ext cx="5148000" cy="220317"/>
          </a:xfrm>
        </p:spPr>
        <p:txBody>
          <a:bodyPr/>
          <a:lstStyle/>
          <a:p>
            <a:r>
              <a:rPr lang="en-US">
                <a:solidFill>
                  <a:schemeClr val="bg1"/>
                </a:solidFill>
              </a:rPr>
              <a:t>My space career </a:t>
            </a:r>
            <a:r>
              <a:rPr lang="en-US"/>
              <a:t>curriculum map</a:t>
            </a:r>
            <a:endParaRPr lang="en-AU"/>
          </a:p>
        </p:txBody>
      </p:sp>
      <p:sp>
        <p:nvSpPr>
          <p:cNvPr id="14" name="TextBox 13">
            <a:extLst>
              <a:ext uri="{FF2B5EF4-FFF2-40B4-BE49-F238E27FC236}">
                <a16:creationId xmlns:a16="http://schemas.microsoft.com/office/drawing/2014/main" id="{EC05D59F-71FD-35BA-F512-289E66A1E612}"/>
              </a:ext>
            </a:extLst>
          </p:cNvPr>
          <p:cNvSpPr txBox="1"/>
          <p:nvPr/>
        </p:nvSpPr>
        <p:spPr>
          <a:xfrm>
            <a:off x="549276" y="3152964"/>
            <a:ext cx="5759449" cy="422405"/>
          </a:xfrm>
          <a:prstGeom prst="rect">
            <a:avLst/>
          </a:prstGeom>
          <a:noFill/>
        </p:spPr>
        <p:txBody>
          <a:bodyPr wrap="square" lIns="72000" tIns="72000" rIns="72000" bIns="72000">
            <a:spAutoFit/>
          </a:bodyPr>
          <a:lstStyle/>
          <a:p>
            <a:pPr>
              <a:spcBef>
                <a:spcPts val="1800"/>
              </a:spcBef>
              <a:spcAft>
                <a:spcPts val="1200"/>
              </a:spcAft>
            </a:pPr>
            <a:r>
              <a:rPr lang="en-US" sz="1800">
                <a:solidFill>
                  <a:srgbClr val="007377"/>
                </a:solidFill>
                <a:latin typeface="Open Sans" pitchFamily="2" charset="0"/>
              </a:rPr>
              <a:t>Design new exhibition continued</a:t>
            </a:r>
            <a:r>
              <a:rPr lang="en-AU" sz="1800">
                <a:solidFill>
                  <a:srgbClr val="000000"/>
                </a:solidFill>
                <a:latin typeface="Open Sans" pitchFamily="2" charset="0"/>
              </a:rPr>
              <a:t>​</a:t>
            </a:r>
            <a:endParaRPr lang="en-AU" sz="105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916C228-450B-BF8C-3B07-3AA9A678A424}"/>
              </a:ext>
            </a:extLst>
          </p:cNvPr>
          <p:cNvSpPr txBox="1"/>
          <p:nvPr/>
        </p:nvSpPr>
        <p:spPr>
          <a:xfrm>
            <a:off x="549275" y="3729038"/>
            <a:ext cx="5759450" cy="3093154"/>
          </a:xfrm>
          <a:prstGeom prst="rect">
            <a:avLst/>
          </a:prstGeom>
          <a:noFill/>
        </p:spPr>
        <p:txBody>
          <a:bodyPr wrap="square" rtlCol="0">
            <a:spAutoFit/>
          </a:bodyPr>
          <a:lstStyle/>
          <a:p>
            <a:r>
              <a:rPr lang="en-AU" sz="1000" b="1" dirty="0">
                <a:solidFill>
                  <a:srgbClr val="57575A"/>
                </a:solidFill>
                <a:latin typeface="Calibri" panose="020F0502020204030204" pitchFamily="34" charset="0"/>
                <a:cs typeface="Calibri" panose="020F0502020204030204" pitchFamily="34" charset="0"/>
              </a:rPr>
              <a:t>Media Arts Year 9-10</a:t>
            </a:r>
          </a:p>
          <a:p>
            <a:pPr>
              <a:spcAft>
                <a:spcPts val="600"/>
              </a:spcAft>
            </a:pPr>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This is an integrated group activity with delegated tasks at the discretion of the educator</a:t>
            </a:r>
            <a:endParaRPr kumimoji="0" lang="en-AU" sz="1000" b="1"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lang="en-AU" sz="1000" b="0" dirty="0">
                <a:solidFill>
                  <a:srgbClr val="57575A"/>
                </a:solidFill>
                <a:latin typeface="Calibri" panose="020F0502020204030204" pitchFamily="34" charset="0"/>
                <a:cs typeface="Calibri" panose="020F0502020204030204" pitchFamily="34" charset="0"/>
              </a:rPr>
              <a:t>Investigate the ways that media artists use media arts concepts to construct representations in media arts works and practices across cultures, times, places and/or other contexts (AC9AMA10E01)</a:t>
            </a:r>
          </a:p>
          <a:p>
            <a:r>
              <a:rPr lang="en-AU" sz="1000" b="1" dirty="0">
                <a:solidFill>
                  <a:srgbClr val="57575A"/>
                </a:solidFill>
                <a:latin typeface="Calibri" panose="020F0502020204030204" pitchFamily="34" charset="0"/>
                <a:cs typeface="Calibri" panose="020F0502020204030204" pitchFamily="34" charset="0"/>
              </a:rPr>
              <a:t>Mathematics Year 9-10</a:t>
            </a:r>
          </a:p>
          <a:p>
            <a:pPr>
              <a:spcAft>
                <a:spcPts val="600"/>
              </a:spcAft>
            </a:pPr>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This is an integrated group activity with delegated tasks at the discretion of the educator</a:t>
            </a:r>
          </a:p>
          <a:p>
            <a:pPr>
              <a:spcAft>
                <a:spcPts val="600"/>
              </a:spcAft>
            </a:pPr>
            <a:r>
              <a:rPr lang="en-AU" sz="1000" dirty="0">
                <a:solidFill>
                  <a:srgbClr val="57575A"/>
                </a:solidFill>
                <a:latin typeface="Calibri" panose="020F0502020204030204" pitchFamily="34" charset="0"/>
                <a:cs typeface="Calibri" panose="020F0502020204030204" pitchFamily="34" charset="0"/>
              </a:rPr>
              <a:t>Solve problems involving the surface area and volume of composite objects using appropriate units (AC9M10M01)</a:t>
            </a:r>
          </a:p>
          <a:p>
            <a:pPr>
              <a:spcAft>
                <a:spcPts val="600"/>
              </a:spcAft>
            </a:pPr>
            <a:r>
              <a:rPr lang="en-AU" sz="1000" dirty="0">
                <a:solidFill>
                  <a:srgbClr val="57575A"/>
                </a:solidFill>
                <a:latin typeface="Calibri" panose="020F0502020204030204" pitchFamily="34" charset="0"/>
                <a:cs typeface="Calibri" panose="020F0502020204030204" pitchFamily="34" charset="0"/>
              </a:rPr>
              <a:t>Solve spatial problems, applying angle properties, scale, similarity, Pythagoras’ theorem and trigonometry in right-angled triangles (AC9M9M03)</a:t>
            </a:r>
          </a:p>
          <a:p>
            <a:r>
              <a:rPr lang="en-AU" sz="1000" b="1" dirty="0">
                <a:solidFill>
                  <a:srgbClr val="57575A"/>
                </a:solidFill>
                <a:latin typeface="Calibri" panose="020F0502020204030204" pitchFamily="34" charset="0"/>
                <a:cs typeface="Calibri" panose="020F0502020204030204" pitchFamily="34" charset="0"/>
              </a:rPr>
              <a:t>Economics and Business Year 9-10</a:t>
            </a:r>
          </a:p>
          <a:p>
            <a:pPr>
              <a:spcAft>
                <a:spcPts val="600"/>
              </a:spcAft>
            </a:pPr>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This is an integrated group activity with delegated tasks at the discretion of the educator</a:t>
            </a:r>
            <a:endParaRPr lang="en-AU" sz="800" dirty="0">
              <a:solidFill>
                <a:schemeClr val="accent2">
                  <a:lumMod val="75000"/>
                  <a:lumOff val="25000"/>
                </a:schemeClr>
              </a:solidFill>
            </a:endParaRPr>
          </a:p>
          <a:p>
            <a:pPr>
              <a:spcAft>
                <a:spcPts val="600"/>
              </a:spcAft>
            </a:pPr>
            <a:r>
              <a:rPr lang="en-AU" sz="1000" dirty="0">
                <a:solidFill>
                  <a:srgbClr val="57575A"/>
                </a:solidFill>
                <a:latin typeface="Calibri" panose="020F0502020204030204" pitchFamily="34" charset="0"/>
                <a:cs typeface="Calibri" panose="020F0502020204030204" pitchFamily="34" charset="0"/>
              </a:rPr>
              <a:t>Processes that businesses use to create and maintain competitive advantage, including the role of entrepreneurs (AC9HE9K04), (AC9HE10K05)</a:t>
            </a:r>
          </a:p>
          <a:p>
            <a:r>
              <a:rPr lang="en-AU" sz="1000" dirty="0">
                <a:solidFill>
                  <a:srgbClr val="57575A"/>
                </a:solidFill>
                <a:latin typeface="Calibri" panose="020F0502020204030204" pitchFamily="34" charset="0"/>
                <a:cs typeface="Calibri" panose="020F0502020204030204" pitchFamily="34" charset="0"/>
              </a:rPr>
              <a:t>Create descriptions, explanations and arguments, using economic and business knowledge, concepts and terms that incorporate and acknowledge research findings (AC9HE9S05), (AC9HE10S05)</a:t>
            </a:r>
          </a:p>
        </p:txBody>
      </p:sp>
    </p:spTree>
    <p:extLst>
      <p:ext uri="{BB962C8B-B14F-4D97-AF65-F5344CB8AC3E}">
        <p14:creationId xmlns:p14="http://schemas.microsoft.com/office/powerpoint/2010/main" val="3907783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5A0CDA-AB69-FA70-BF5F-1A3E4358061C}"/>
              </a:ext>
            </a:extLst>
          </p:cNvPr>
          <p:cNvSpPr txBox="1"/>
          <p:nvPr/>
        </p:nvSpPr>
        <p:spPr>
          <a:xfrm>
            <a:off x="552093" y="2161562"/>
            <a:ext cx="5756634" cy="699404"/>
          </a:xfrm>
          <a:prstGeom prst="rect">
            <a:avLst/>
          </a:prstGeom>
          <a:noFill/>
        </p:spPr>
        <p:txBody>
          <a:bodyPr wrap="square" lIns="72000" tIns="72000" rIns="72000" bIns="72000" rtlCol="0">
            <a:spAutoFit/>
          </a:bodyPr>
          <a:lstStyle/>
          <a:p>
            <a:r>
              <a:rPr lang="en-US" sz="3600">
                <a:latin typeface="Open Sans" pitchFamily="2" charset="0"/>
                <a:ea typeface="Open Sans" pitchFamily="2" charset="0"/>
                <a:cs typeface="Open Sans" pitchFamily="2" charset="0"/>
              </a:rPr>
              <a:t>My Space Career</a:t>
            </a:r>
            <a:endParaRPr lang="en-AU" sz="3600">
              <a:latin typeface="Open Sans" pitchFamily="2" charset="0"/>
              <a:ea typeface="Open Sans" pitchFamily="2" charset="0"/>
              <a:cs typeface="Open Sans" pitchFamily="2" charset="0"/>
            </a:endParaRPr>
          </a:p>
        </p:txBody>
      </p:sp>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718154"/>
            <a:ext cx="5756634" cy="514738"/>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dirty="0">
                <a:solidFill>
                  <a:srgbClr val="007377"/>
                </a:solidFill>
                <a:effectLst/>
                <a:latin typeface="Open Sans" pitchFamily="2" charset="0"/>
              </a:rPr>
              <a:t>Australian Curriculum links</a:t>
            </a:r>
            <a:r>
              <a:rPr lang="en-US" sz="2400" b="1" i="0" u="none" strike="noStrike" dirty="0">
                <a:solidFill>
                  <a:schemeClr val="bg1"/>
                </a:solidFill>
                <a:effectLst/>
                <a:latin typeface="Open Sans" pitchFamily="2" charset="0"/>
              </a:rPr>
              <a:t> 8</a:t>
            </a:r>
            <a:endParaRPr kumimoji="0" lang="en-AU" sz="2400" b="1" i="0" u="none" strike="noStrike" kern="1200" cap="none" spc="0" normalizeH="0" baseline="0" noProof="0" dirty="0">
              <a:ln>
                <a:noFill/>
              </a:ln>
              <a:solidFill>
                <a:schemeClr val="bg1"/>
              </a:solidFill>
              <a:effectLst/>
              <a:uLnTx/>
              <a:uFillTx/>
              <a:latin typeface="Open Sans" pitchFamily="2" charset="0"/>
              <a:ea typeface="Open Sans" pitchFamily="2" charset="0"/>
              <a:cs typeface="Open Sans" pitchFamily="2" charset="0"/>
            </a:endParaRPr>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a:xfrm>
            <a:off x="5697275" y="9388578"/>
            <a:ext cx="576000" cy="220317"/>
          </a:xfrm>
        </p:spPr>
        <p:txBody>
          <a:bodyPr/>
          <a:lstStyle/>
          <a:p>
            <a:fld id="{24F48773-4115-48EA-A802-25D4069CDE66}" type="slidenum">
              <a:rPr lang="en-AU" smtClean="0"/>
              <a:pPr/>
              <a:t>8</a:t>
            </a:fld>
            <a:endParaRPr lang="en-AU"/>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a:xfrm>
            <a:off x="549275" y="9388578"/>
            <a:ext cx="5148000" cy="220317"/>
          </a:xfrm>
        </p:spPr>
        <p:txBody>
          <a:bodyPr/>
          <a:lstStyle/>
          <a:p>
            <a:r>
              <a:rPr lang="en-US">
                <a:solidFill>
                  <a:schemeClr val="bg1"/>
                </a:solidFill>
              </a:rPr>
              <a:t>My space career </a:t>
            </a:r>
            <a:r>
              <a:rPr lang="en-US"/>
              <a:t>curriculum map</a:t>
            </a:r>
            <a:endParaRPr lang="en-AU"/>
          </a:p>
        </p:txBody>
      </p:sp>
      <p:sp>
        <p:nvSpPr>
          <p:cNvPr id="14" name="TextBox 13">
            <a:extLst>
              <a:ext uri="{FF2B5EF4-FFF2-40B4-BE49-F238E27FC236}">
                <a16:creationId xmlns:a16="http://schemas.microsoft.com/office/drawing/2014/main" id="{EC05D59F-71FD-35BA-F512-289E66A1E612}"/>
              </a:ext>
            </a:extLst>
          </p:cNvPr>
          <p:cNvSpPr txBox="1"/>
          <p:nvPr/>
        </p:nvSpPr>
        <p:spPr>
          <a:xfrm>
            <a:off x="549276" y="3152964"/>
            <a:ext cx="5759449" cy="422405"/>
          </a:xfrm>
          <a:prstGeom prst="rect">
            <a:avLst/>
          </a:prstGeom>
          <a:noFill/>
        </p:spPr>
        <p:txBody>
          <a:bodyPr wrap="square" lIns="72000" tIns="72000" rIns="72000" bIns="72000">
            <a:spAutoFit/>
          </a:bodyPr>
          <a:lstStyle/>
          <a:p>
            <a:pPr>
              <a:spcBef>
                <a:spcPts val="1800"/>
              </a:spcBef>
              <a:spcAft>
                <a:spcPts val="1200"/>
              </a:spcAft>
            </a:pPr>
            <a:r>
              <a:rPr lang="en-US" sz="1800" i="0" u="none" strike="noStrike">
                <a:solidFill>
                  <a:srgbClr val="007377"/>
                </a:solidFill>
                <a:effectLst/>
                <a:latin typeface="Open Sans" pitchFamily="2" charset="0"/>
              </a:rPr>
              <a:t>Forces and Newton’s Laws</a:t>
            </a:r>
            <a:r>
              <a:rPr lang="en-AU" sz="1800">
                <a:solidFill>
                  <a:srgbClr val="000000"/>
                </a:solidFill>
                <a:latin typeface="Open Sans" pitchFamily="2" charset="0"/>
              </a:rPr>
              <a:t>​</a:t>
            </a:r>
            <a:endParaRPr lang="en-AU" sz="105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A53D163-E7BD-6512-BC6E-7699AFE5BEC3}"/>
              </a:ext>
            </a:extLst>
          </p:cNvPr>
          <p:cNvSpPr txBox="1"/>
          <p:nvPr/>
        </p:nvSpPr>
        <p:spPr>
          <a:xfrm>
            <a:off x="549275" y="3729038"/>
            <a:ext cx="5759450" cy="3657411"/>
          </a:xfrm>
          <a:prstGeom prst="rect">
            <a:avLst/>
          </a:prstGeom>
          <a:noFill/>
        </p:spPr>
        <p:txBody>
          <a:bodyPr wrap="square" rtlCol="0">
            <a:spAutoFit/>
          </a:bodyPr>
          <a:lstStyle/>
          <a:p>
            <a:pPr>
              <a:spcAft>
                <a:spcPts val="600"/>
              </a:spcAft>
            </a:pPr>
            <a:r>
              <a:rPr lang="en-AU" sz="1000" b="1" dirty="0">
                <a:solidFill>
                  <a:srgbClr val="57575A"/>
                </a:solidFill>
                <a:latin typeface="Calibri" panose="020F0502020204030204" pitchFamily="34" charset="0"/>
                <a:cs typeface="Calibri" panose="020F0502020204030204" pitchFamily="34" charset="0"/>
              </a:rPr>
              <a:t>Science Year 9-10</a:t>
            </a:r>
          </a:p>
          <a:p>
            <a:pPr marL="0" marR="0" lvl="0" indent="0" algn="l" defTabSz="685800" rtl="0" eaLnBrk="1" fontAlgn="auto" latinLnBrk="0" hangingPunct="1">
              <a:lnSpc>
                <a:spcPct val="100000"/>
              </a:lnSpc>
              <a:spcBef>
                <a:spcPts val="100"/>
              </a:spcBef>
              <a:spcAft>
                <a:spcPts val="100"/>
              </a:spcAft>
              <a:buClrTx/>
              <a:buSzTx/>
              <a:buFontTx/>
              <a:buNone/>
              <a:tabLst/>
              <a:defRPr/>
            </a:pPr>
            <a:r>
              <a:rPr lang="en-AU" sz="1000" b="0" dirty="0">
                <a:solidFill>
                  <a:schemeClr val="accent2">
                    <a:lumMod val="75000"/>
                    <a:lumOff val="25000"/>
                  </a:schemeClr>
                </a:solidFill>
                <a:latin typeface="+mn-lt"/>
                <a:cs typeface="Calibri" panose="020F0502020204030204" pitchFamily="34" charset="0"/>
              </a:rPr>
              <a:t>Question 6 and Hands-on activities</a:t>
            </a:r>
            <a:endParaRPr kumimoji="0" lang="en-AU" sz="1000" b="1"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lang="en-AU" sz="1000" b="0" dirty="0">
                <a:solidFill>
                  <a:srgbClr val="57575A"/>
                </a:solidFill>
                <a:latin typeface="Calibri" panose="020F0502020204030204" pitchFamily="34" charset="0"/>
                <a:cs typeface="Calibri" panose="020F0502020204030204" pitchFamily="34" charset="0"/>
              </a:rPr>
              <a:t>Apply the law of conservation of energy to analyse system efficiency in terms of energy inputs, outputs, transfers and transformations (AC9S9U05)</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rPr>
              <a:t>Questions 1-6</a:t>
            </a:r>
          </a:p>
          <a:p>
            <a:pPr>
              <a:spcAft>
                <a:spcPts val="600"/>
              </a:spcAft>
            </a:pPr>
            <a:r>
              <a:rPr lang="en-AU" sz="1000" b="0" dirty="0">
                <a:solidFill>
                  <a:srgbClr val="57575A"/>
                </a:solidFill>
                <a:latin typeface="Calibri" panose="020F0502020204030204" pitchFamily="34" charset="0"/>
                <a:cs typeface="Calibri" panose="020F0502020204030204" pitchFamily="34" charset="0"/>
              </a:rPr>
              <a:t>Investigate Newton’s laws of motion and quantitatively analyse the relationship between force, mass and acceleration of objects (AC9S10U05)</a:t>
            </a:r>
          </a:p>
          <a:p>
            <a:pPr>
              <a:spcAft>
                <a:spcPts val="600"/>
              </a:spcAft>
            </a:pPr>
            <a:r>
              <a:rPr lang="en-AU" sz="1000" b="1" dirty="0">
                <a:solidFill>
                  <a:srgbClr val="57575A"/>
                </a:solidFill>
                <a:latin typeface="Calibri" panose="020F0502020204030204" pitchFamily="34" charset="0"/>
                <a:cs typeface="Calibri" panose="020F0502020204030204" pitchFamily="34" charset="0"/>
              </a:rPr>
              <a:t>Mathematics Year 9-10</a:t>
            </a:r>
          </a:p>
          <a:p>
            <a:r>
              <a:rPr lang="en-AU" sz="1000" b="0" dirty="0">
                <a:solidFill>
                  <a:schemeClr val="accent2">
                    <a:lumMod val="75000"/>
                    <a:lumOff val="25000"/>
                  </a:schemeClr>
                </a:solidFill>
                <a:latin typeface="+mn-lt"/>
                <a:cs typeface="Calibri" panose="020F0502020204030204" pitchFamily="34" charset="0"/>
              </a:rPr>
              <a:t>Hands-on activities</a:t>
            </a:r>
            <a:endParaRPr kumimoji="0" lang="en-AU" sz="1000" b="1"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lang="en-AU" sz="1000" dirty="0">
                <a:solidFill>
                  <a:srgbClr val="57575A"/>
                </a:solidFill>
                <a:latin typeface="Calibri" panose="020F0502020204030204" pitchFamily="34" charset="0"/>
                <a:cs typeface="Calibri" panose="020F0502020204030204" pitchFamily="34" charset="0"/>
              </a:rPr>
              <a:t>Solve problems involving the surface area and volume of composite objects using appropriate units (AC9M10M01)</a:t>
            </a:r>
          </a:p>
          <a:p>
            <a:pPr>
              <a:spcAft>
                <a:spcPts val="600"/>
              </a:spcAft>
            </a:pPr>
            <a:r>
              <a:rPr lang="en-AU" sz="1000" dirty="0">
                <a:solidFill>
                  <a:srgbClr val="57575A"/>
                </a:solidFill>
                <a:latin typeface="Calibri" panose="020F0502020204030204" pitchFamily="34" charset="0"/>
                <a:cs typeface="Calibri" panose="020F0502020204030204" pitchFamily="34" charset="0"/>
              </a:rPr>
              <a:t>Solve spatial problems, applying angle properties, scale, similarity, Pythagoras’ theorem and trigonometry in right-angled triangles (AC9M9M03)</a:t>
            </a:r>
          </a:p>
          <a:p>
            <a:pPr>
              <a:spcAft>
                <a:spcPts val="600"/>
              </a:spcAft>
            </a:pPr>
            <a:r>
              <a:rPr lang="en-AU" sz="1000" b="1" dirty="0">
                <a:solidFill>
                  <a:srgbClr val="57575A"/>
                </a:solidFill>
                <a:latin typeface="Calibri" panose="020F0502020204030204" pitchFamily="34" charset="0"/>
                <a:cs typeface="Calibri" panose="020F0502020204030204" pitchFamily="34" charset="0"/>
              </a:rPr>
              <a:t>Economics and Business Year 9-10</a:t>
            </a:r>
          </a:p>
          <a:p>
            <a:r>
              <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Calibri" panose="020F0502020204030204" pitchFamily="34" charset="0"/>
              </a:rPr>
              <a:t>Reference to Neumann Space in resource introduction and associated video case study of Dr Neumann</a:t>
            </a:r>
            <a:endParaRPr lang="en-AU" sz="1000" dirty="0">
              <a:solidFill>
                <a:schemeClr val="accent2">
                  <a:lumMod val="75000"/>
                  <a:lumOff val="25000"/>
                </a:schemeClr>
              </a:solidFill>
            </a:endParaRPr>
          </a:p>
          <a:p>
            <a:pPr>
              <a:spcAft>
                <a:spcPts val="600"/>
              </a:spcAft>
            </a:pPr>
            <a:r>
              <a:rPr lang="en-AU" sz="1000" dirty="0">
                <a:solidFill>
                  <a:srgbClr val="57575A"/>
                </a:solidFill>
                <a:latin typeface="Calibri" panose="020F0502020204030204" pitchFamily="34" charset="0"/>
                <a:cs typeface="Calibri" panose="020F0502020204030204" pitchFamily="34" charset="0"/>
              </a:rPr>
              <a:t>Processes that businesses use to create and maintain competitive advantage, including the role of entrepreneurs (AC9HE9K04), (AC9HE10K05)</a:t>
            </a:r>
          </a:p>
          <a:p>
            <a:r>
              <a:rPr lang="en-AU" sz="1000" dirty="0">
                <a:solidFill>
                  <a:srgbClr val="57575A"/>
                </a:solidFill>
                <a:latin typeface="Calibri" panose="020F0502020204030204" pitchFamily="34" charset="0"/>
                <a:cs typeface="Calibri" panose="020F0502020204030204" pitchFamily="34" charset="0"/>
              </a:rPr>
              <a:t>Create descriptions, explanations and arguments, using economic and business knowledge, concepts and terms that incorporate and acknowledge research findings (AC9HE9S05), (AC9HE10S05)</a:t>
            </a:r>
          </a:p>
        </p:txBody>
      </p:sp>
    </p:spTree>
    <p:extLst>
      <p:ext uri="{BB962C8B-B14F-4D97-AF65-F5344CB8AC3E}">
        <p14:creationId xmlns:p14="http://schemas.microsoft.com/office/powerpoint/2010/main" val="292603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5A0CDA-AB69-FA70-BF5F-1A3E4358061C}"/>
              </a:ext>
            </a:extLst>
          </p:cNvPr>
          <p:cNvSpPr txBox="1"/>
          <p:nvPr/>
        </p:nvSpPr>
        <p:spPr>
          <a:xfrm>
            <a:off x="552093" y="2161562"/>
            <a:ext cx="5756634" cy="699404"/>
          </a:xfrm>
          <a:prstGeom prst="rect">
            <a:avLst/>
          </a:prstGeom>
          <a:noFill/>
        </p:spPr>
        <p:txBody>
          <a:bodyPr wrap="square" lIns="72000" tIns="72000" rIns="72000" bIns="72000" rtlCol="0">
            <a:spAutoFit/>
          </a:bodyPr>
          <a:lstStyle/>
          <a:p>
            <a:r>
              <a:rPr lang="en-US" sz="3600">
                <a:latin typeface="Open Sans" pitchFamily="2" charset="0"/>
                <a:ea typeface="Open Sans" pitchFamily="2" charset="0"/>
                <a:cs typeface="Open Sans" pitchFamily="2" charset="0"/>
              </a:rPr>
              <a:t>My Space Career</a:t>
            </a:r>
            <a:endParaRPr lang="en-AU" sz="3600">
              <a:latin typeface="Open Sans" pitchFamily="2" charset="0"/>
              <a:ea typeface="Open Sans" pitchFamily="2" charset="0"/>
              <a:cs typeface="Open Sans" pitchFamily="2" charset="0"/>
            </a:endParaRPr>
          </a:p>
        </p:txBody>
      </p:sp>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718154"/>
            <a:ext cx="5756634" cy="514738"/>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dirty="0">
                <a:solidFill>
                  <a:srgbClr val="007377"/>
                </a:solidFill>
                <a:effectLst/>
                <a:latin typeface="Open Sans" pitchFamily="2" charset="0"/>
              </a:rPr>
              <a:t>Australian Curriculum links</a:t>
            </a:r>
            <a:r>
              <a:rPr lang="en-US" sz="2400" b="1" i="0" u="none" strike="noStrike" dirty="0">
                <a:solidFill>
                  <a:schemeClr val="bg1"/>
                </a:solidFill>
                <a:effectLst/>
                <a:latin typeface="Open Sans" pitchFamily="2" charset="0"/>
              </a:rPr>
              <a:t> 9</a:t>
            </a:r>
            <a:endParaRPr kumimoji="0" lang="en-AU" sz="2400" b="1" i="0" u="none" strike="noStrike" kern="1200" cap="none" spc="0" normalizeH="0" baseline="0" noProof="0" dirty="0">
              <a:ln>
                <a:noFill/>
              </a:ln>
              <a:solidFill>
                <a:schemeClr val="bg1"/>
              </a:solidFill>
              <a:effectLst/>
              <a:uLnTx/>
              <a:uFillTx/>
              <a:latin typeface="Open Sans" pitchFamily="2" charset="0"/>
              <a:ea typeface="Open Sans" pitchFamily="2" charset="0"/>
              <a:cs typeface="Open Sans" pitchFamily="2" charset="0"/>
            </a:endParaRPr>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a:xfrm>
            <a:off x="5697275" y="9388578"/>
            <a:ext cx="576000" cy="220317"/>
          </a:xfrm>
        </p:spPr>
        <p:txBody>
          <a:bodyPr/>
          <a:lstStyle/>
          <a:p>
            <a:fld id="{24F48773-4115-48EA-A802-25D4069CDE66}" type="slidenum">
              <a:rPr lang="en-AU" smtClean="0"/>
              <a:pPr/>
              <a:t>9</a:t>
            </a:fld>
            <a:endParaRPr lang="en-AU"/>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a:xfrm>
            <a:off x="549275" y="9388578"/>
            <a:ext cx="5148000" cy="220317"/>
          </a:xfrm>
        </p:spPr>
        <p:txBody>
          <a:bodyPr/>
          <a:lstStyle/>
          <a:p>
            <a:r>
              <a:rPr lang="en-US">
                <a:solidFill>
                  <a:schemeClr val="bg1"/>
                </a:solidFill>
              </a:rPr>
              <a:t>My space career </a:t>
            </a:r>
            <a:r>
              <a:rPr lang="en-US"/>
              <a:t>curriculum map</a:t>
            </a:r>
            <a:endParaRPr lang="en-AU"/>
          </a:p>
        </p:txBody>
      </p:sp>
      <p:sp>
        <p:nvSpPr>
          <p:cNvPr id="14" name="TextBox 13">
            <a:extLst>
              <a:ext uri="{FF2B5EF4-FFF2-40B4-BE49-F238E27FC236}">
                <a16:creationId xmlns:a16="http://schemas.microsoft.com/office/drawing/2014/main" id="{EC05D59F-71FD-35BA-F512-289E66A1E612}"/>
              </a:ext>
            </a:extLst>
          </p:cNvPr>
          <p:cNvSpPr txBox="1"/>
          <p:nvPr/>
        </p:nvSpPr>
        <p:spPr>
          <a:xfrm>
            <a:off x="549276" y="3152964"/>
            <a:ext cx="5759449" cy="422405"/>
          </a:xfrm>
          <a:prstGeom prst="rect">
            <a:avLst/>
          </a:prstGeom>
          <a:noFill/>
        </p:spPr>
        <p:txBody>
          <a:bodyPr wrap="square" lIns="72000" tIns="72000" rIns="72000" bIns="72000">
            <a:spAutoFit/>
          </a:bodyPr>
          <a:lstStyle/>
          <a:p>
            <a:pPr>
              <a:spcBef>
                <a:spcPts val="1800"/>
              </a:spcBef>
              <a:spcAft>
                <a:spcPts val="1200"/>
              </a:spcAft>
            </a:pPr>
            <a:r>
              <a:rPr lang="en-US" sz="1800" i="0" u="none" strike="noStrike">
                <a:solidFill>
                  <a:srgbClr val="007377"/>
                </a:solidFill>
                <a:effectLst/>
                <a:latin typeface="Open Sans" pitchFamily="2" charset="0"/>
              </a:rPr>
              <a:t>Getting off the ground</a:t>
            </a:r>
            <a:r>
              <a:rPr lang="en-AU" sz="1800">
                <a:solidFill>
                  <a:srgbClr val="000000"/>
                </a:solidFill>
                <a:latin typeface="Open Sans" pitchFamily="2" charset="0"/>
              </a:rPr>
              <a:t>​</a:t>
            </a:r>
            <a:endParaRPr lang="en-AU" sz="105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4DF4136-7987-36BF-240E-2A0C8ABF00BC}"/>
              </a:ext>
            </a:extLst>
          </p:cNvPr>
          <p:cNvSpPr txBox="1"/>
          <p:nvPr/>
        </p:nvSpPr>
        <p:spPr>
          <a:xfrm>
            <a:off x="549275" y="3729038"/>
            <a:ext cx="5759450" cy="3272691"/>
          </a:xfrm>
          <a:prstGeom prst="rect">
            <a:avLst/>
          </a:prstGeom>
          <a:noFill/>
        </p:spPr>
        <p:txBody>
          <a:bodyPr wrap="square" rtlCol="0">
            <a:spAutoFit/>
          </a:bodyPr>
          <a:lstStyle/>
          <a:p>
            <a:pPr>
              <a:spcAft>
                <a:spcPts val="600"/>
              </a:spcAft>
            </a:pPr>
            <a:r>
              <a:rPr lang="en-AU" sz="1000" b="1" dirty="0">
                <a:solidFill>
                  <a:srgbClr val="57575A"/>
                </a:solidFill>
                <a:latin typeface="Calibri" panose="020F0502020204030204" pitchFamily="34" charset="0"/>
                <a:cs typeface="Calibri" panose="020F0502020204030204" pitchFamily="34" charset="0"/>
              </a:rPr>
              <a:t>Science Year 9-10</a:t>
            </a:r>
          </a:p>
          <a:p>
            <a:pPr marL="0" marR="0" lvl="0" indent="0" algn="l" defTabSz="685800" rtl="0" eaLnBrk="1" fontAlgn="auto" latinLnBrk="0" hangingPunct="1">
              <a:lnSpc>
                <a:spcPct val="100000"/>
              </a:lnSpc>
              <a:spcBef>
                <a:spcPts val="100"/>
              </a:spcBef>
              <a:spcAft>
                <a:spcPts val="100"/>
              </a:spcAft>
              <a:buClrTx/>
              <a:buSzTx/>
              <a:buFontTx/>
              <a:buNone/>
              <a:tabLst/>
              <a:defRPr/>
            </a:pPr>
            <a:r>
              <a:rPr lang="en-AU" sz="1000" b="0" dirty="0">
                <a:solidFill>
                  <a:schemeClr val="accent2">
                    <a:lumMod val="75000"/>
                    <a:lumOff val="25000"/>
                  </a:schemeClr>
                </a:solidFill>
                <a:latin typeface="+mn-lt"/>
                <a:cs typeface="Calibri" panose="020F0502020204030204" pitchFamily="34" charset="0"/>
              </a:rPr>
              <a:t>Introductory velocity calculation and Questions 1-5</a:t>
            </a:r>
            <a:endPar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lang="en-AU" sz="1000" b="0" dirty="0">
                <a:solidFill>
                  <a:srgbClr val="57575A"/>
                </a:solidFill>
                <a:latin typeface="Calibri" panose="020F0502020204030204" pitchFamily="34" charset="0"/>
                <a:cs typeface="Calibri" panose="020F0502020204030204" pitchFamily="34" charset="0"/>
              </a:rPr>
              <a:t>Investigate Newton’s laws of motion and quantitatively analyse the relationship between force, mass and acceleration of objects (AC9S10U05)</a:t>
            </a:r>
            <a:endParaRPr lang="en-AU" sz="1000" b="1" dirty="0">
              <a:solidFill>
                <a:srgbClr val="57575A"/>
              </a:solidFill>
              <a:latin typeface="Calibri" panose="020F0502020204030204" pitchFamily="34" charset="0"/>
              <a:cs typeface="Calibri" panose="020F0502020204030204" pitchFamily="34" charset="0"/>
            </a:endParaRPr>
          </a:p>
          <a:p>
            <a:pPr>
              <a:spcAft>
                <a:spcPts val="600"/>
              </a:spcAft>
            </a:pPr>
            <a:r>
              <a:rPr lang="en-AU" sz="1000" b="1" dirty="0">
                <a:solidFill>
                  <a:srgbClr val="57575A"/>
                </a:solidFill>
                <a:latin typeface="Calibri" panose="020F0502020204030204" pitchFamily="34" charset="0"/>
                <a:cs typeface="Calibri" panose="020F0502020204030204" pitchFamily="34" charset="0"/>
              </a:rPr>
              <a:t>Mathematics Year 9-10</a:t>
            </a:r>
          </a:p>
          <a:p>
            <a:r>
              <a:rPr lang="en-AU" sz="1000" b="0" dirty="0">
                <a:solidFill>
                  <a:schemeClr val="accent2">
                    <a:lumMod val="75000"/>
                    <a:lumOff val="25000"/>
                  </a:schemeClr>
                </a:solidFill>
                <a:latin typeface="+mn-lt"/>
                <a:cs typeface="Calibri" panose="020F0502020204030204" pitchFamily="34" charset="0"/>
              </a:rPr>
              <a:t>Questions 1-5</a:t>
            </a:r>
            <a:endParaRPr kumimoji="0" lang="en-AU" sz="1000" b="0" i="0" u="none" strike="noStrike" kern="1200" cap="none" spc="0" normalizeH="0" baseline="0" noProof="0" dirty="0">
              <a:ln>
                <a:noFill/>
              </a:ln>
              <a:solidFill>
                <a:schemeClr val="accent2">
                  <a:lumMod val="75000"/>
                  <a:lumOff val="25000"/>
                </a:schemeClr>
              </a:solidFill>
              <a:effectLst/>
              <a:uLnTx/>
              <a:uFillTx/>
              <a:latin typeface="+mn-lt"/>
              <a:ea typeface="+mn-ea"/>
              <a:cs typeface="+mn-cs"/>
            </a:endParaRPr>
          </a:p>
          <a:p>
            <a:pPr>
              <a:spcAft>
                <a:spcPts val="600"/>
              </a:spcAft>
            </a:pPr>
            <a:r>
              <a:rPr lang="en-AU" sz="1000" dirty="0">
                <a:solidFill>
                  <a:srgbClr val="57575A"/>
                </a:solidFill>
                <a:latin typeface="Calibri" panose="020F0502020204030204" pitchFamily="34" charset="0"/>
                <a:cs typeface="Calibri" panose="020F0502020204030204" pitchFamily="34" charset="0"/>
              </a:rPr>
              <a:t>Recognise that the real number system includes the rational numbers and the irrational numbers, and solve problems involving real numbers using digital tools (AC9M9N01)</a:t>
            </a:r>
          </a:p>
          <a:p>
            <a:pPr>
              <a:spcAft>
                <a:spcPts val="600"/>
              </a:spcAft>
            </a:pPr>
            <a:r>
              <a:rPr lang="en-AU" sz="1000" dirty="0">
                <a:solidFill>
                  <a:srgbClr val="57575A"/>
                </a:solidFill>
                <a:latin typeface="Calibri" panose="020F0502020204030204" pitchFamily="34" charset="0"/>
                <a:cs typeface="Calibri" panose="020F0502020204030204" pitchFamily="34" charset="0"/>
              </a:rPr>
              <a:t>Apply the exponent laws to numerical expressions with integer exponents and extend to variables (AC9M9A01)</a:t>
            </a:r>
          </a:p>
          <a:p>
            <a:pPr>
              <a:spcAft>
                <a:spcPts val="600"/>
              </a:spcAft>
            </a:pPr>
            <a:r>
              <a:rPr lang="en-AU" sz="1000" dirty="0">
                <a:solidFill>
                  <a:srgbClr val="57575A"/>
                </a:solidFill>
                <a:latin typeface="Calibri" panose="020F0502020204030204" pitchFamily="34" charset="0"/>
                <a:cs typeface="Calibri" panose="020F0502020204030204" pitchFamily="34" charset="0"/>
              </a:rPr>
              <a:t>Solve problems involving very small and very large measurements, time scales and intervals expressed in scientific notation (AC9M9M02)</a:t>
            </a:r>
          </a:p>
          <a:p>
            <a:pPr>
              <a:spcAft>
                <a:spcPts val="600"/>
              </a:spcAft>
            </a:pPr>
            <a:r>
              <a:rPr lang="en-AU" sz="1000" dirty="0">
                <a:solidFill>
                  <a:srgbClr val="57575A"/>
                </a:solidFill>
                <a:latin typeface="Calibri" panose="020F0502020204030204" pitchFamily="34" charset="0"/>
                <a:cs typeface="Calibri" panose="020F0502020204030204" pitchFamily="34" charset="0"/>
              </a:rPr>
              <a:t>Use mathematical modelling to solve practical problems involving direct proportion, rates, ratio and scale, including financial contexts; formulate the problems and interpret solutions in terms of the situation; evaluate the model and report methods and findings (AC9M9M05)</a:t>
            </a:r>
          </a:p>
          <a:p>
            <a:r>
              <a:rPr lang="en-AU" sz="1000" dirty="0">
                <a:solidFill>
                  <a:srgbClr val="57575A"/>
                </a:solidFill>
                <a:latin typeface="Calibri" panose="020F0502020204030204" pitchFamily="34" charset="0"/>
                <a:cs typeface="Calibri" panose="020F0502020204030204" pitchFamily="34" charset="0"/>
              </a:rPr>
              <a:t>Choose appropriate forms of display or visualisation for a given type of data; justify selections and interpret displays for a given context (AC9M9ST04)</a:t>
            </a:r>
          </a:p>
        </p:txBody>
      </p:sp>
    </p:spTree>
    <p:extLst>
      <p:ext uri="{BB962C8B-B14F-4D97-AF65-F5344CB8AC3E}">
        <p14:creationId xmlns:p14="http://schemas.microsoft.com/office/powerpoint/2010/main" val="3996384641"/>
      </p:ext>
    </p:extLst>
  </p:cSld>
  <p:clrMapOvr>
    <a:masterClrMapping/>
  </p:clrMapOvr>
</p:sld>
</file>

<file path=ppt/theme/theme1.xml><?xml version="1.0" encoding="utf-8"?>
<a:theme xmlns:a="http://schemas.openxmlformats.org/drawingml/2006/main" name="Office Theme">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_Resources">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ebbfb97d-8400-4246-978d-8b68e4a1ec72">ZE3VX6JE3FAU-1152004265-165</_dlc_DocId>
    <_dlc_DocIdUrl xmlns="ebbfb97d-8400-4246-978d-8b68e4a1ec72">
      <Url>https://csiroau.sharepoint.com/sites/CSIROEducationOutreach2/_layouts/15/DocIdRedir.aspx?ID=ZE3VX6JE3FAU-1152004265-165</Url>
      <Description>ZE3VX6JE3FAU-1152004265-165</Description>
    </_dlc_DocIdUrl>
    <Resourcetype xmlns="a774ea9e-c034-4ea9-adc9-463ee3fef49f" xsi:nil="true"/>
    <Evaluation xmlns="a774ea9e-c034-4ea9-adc9-463ee3fef49f" xsi:nil="true"/>
    <Programname xmlns="a774ea9e-c034-4ea9-adc9-463ee3fef49f" xsi:nil="true"/>
    <Notes xmlns="a774ea9e-c034-4ea9-adc9-463ee3fef49f"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53369D1CD1B61448F62ED7191B0A361" ma:contentTypeVersion="11" ma:contentTypeDescription="Create a new document." ma:contentTypeScope="" ma:versionID="9fa718f4d8f4bbefcc64bedee5bfc52e">
  <xsd:schema xmlns:xsd="http://www.w3.org/2001/XMLSchema" xmlns:xs="http://www.w3.org/2001/XMLSchema" xmlns:p="http://schemas.microsoft.com/office/2006/metadata/properties" xmlns:ns2="ebbfb97d-8400-4246-978d-8b68e4a1ec72" xmlns:ns3="a774ea9e-c034-4ea9-adc9-463ee3fef49f" targetNamespace="http://schemas.microsoft.com/office/2006/metadata/properties" ma:root="true" ma:fieldsID="196f744a603421bb36edf33224f8f500" ns2:_="" ns3:_="">
    <xsd:import namespace="ebbfb97d-8400-4246-978d-8b68e4a1ec72"/>
    <xsd:import namespace="a774ea9e-c034-4ea9-adc9-463ee3fef49f"/>
    <xsd:element name="properties">
      <xsd:complexType>
        <xsd:sequence>
          <xsd:element name="documentManagement">
            <xsd:complexType>
              <xsd:all>
                <xsd:element ref="ns2:_dlc_DocId" minOccurs="0"/>
                <xsd:element ref="ns2:_dlc_DocIdUrl" minOccurs="0"/>
                <xsd:element ref="ns2:_dlc_DocIdPersistId" minOccurs="0"/>
                <xsd:element ref="ns3:Programname" minOccurs="0"/>
                <xsd:element ref="ns3:Resourcetype" minOccurs="0"/>
                <xsd:element ref="ns3:Evaluation" minOccurs="0"/>
                <xsd:element ref="ns3:MediaServiceMetadata" minOccurs="0"/>
                <xsd:element ref="ns3:MediaServiceFastMetadata" minOccurs="0"/>
                <xsd:element ref="ns3:MediaServiceObjectDetectorVersions" minOccurs="0"/>
                <xsd:element ref="ns3:MediaServiceSearchProperties" minOccurs="0"/>
                <xsd:element ref="ns2:SharedWithUsers" minOccurs="0"/>
                <xsd:element ref="ns2:SharedWithDetails"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fb97d-8400-4246-978d-8b68e4a1ec7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74ea9e-c034-4ea9-adc9-463ee3fef49f" elementFormDefault="qualified">
    <xsd:import namespace="http://schemas.microsoft.com/office/2006/documentManagement/types"/>
    <xsd:import namespace="http://schemas.microsoft.com/office/infopath/2007/PartnerControls"/>
    <xsd:element name="Programname" ma:index="11" nillable="true" ma:displayName="Owner of resource" ma:format="Dropdown" ma:internalName="Programname">
      <xsd:complexType>
        <xsd:complexContent>
          <xsd:extension base="dms:MultiChoiceFillIn">
            <xsd:sequence>
              <xsd:element name="Value" maxOccurs="unbounded" minOccurs="0" nillable="true">
                <xsd:simpleType>
                  <xsd:union memberTypes="dms:Text">
                    <xsd:simpleType>
                      <xsd:restriction base="dms:Choice">
                        <xsd:enumeration value="Digital Careers"/>
                        <xsd:enumeration value="STEM Together"/>
                        <xsd:enumeration value="STEM Professionals in Schools"/>
                        <xsd:enumeration value="GenSTEM"/>
                        <xsd:enumeration value="Legacy"/>
                        <xsd:enumeration value="CEdO Comms"/>
                      </xsd:restriction>
                    </xsd:simpleType>
                  </xsd:union>
                </xsd:simpleType>
              </xsd:element>
            </xsd:sequence>
          </xsd:extension>
        </xsd:complexContent>
      </xsd:complexType>
    </xsd:element>
    <xsd:element name="Resourcetype" ma:index="12" nillable="true" ma:displayName="Resource type" ma:format="Dropdown" ma:internalName="Resourcetype">
      <xsd:complexType>
        <xsd:complexContent>
          <xsd:extension base="dms:MultiChoice">
            <xsd:sequence>
              <xsd:element name="Value" maxOccurs="unbounded" minOccurs="0" nillable="true">
                <xsd:simpleType>
                  <xsd:restriction base="dms:Choice">
                    <xsd:enumeration value="Video resource"/>
                    <xsd:enumeration value="Student resource"/>
                    <xsd:enumeration value="Teacher resource"/>
                  </xsd:restriction>
                </xsd:simpleType>
              </xsd:element>
            </xsd:sequence>
          </xsd:extension>
        </xsd:complexContent>
      </xsd:complexType>
    </xsd:element>
    <xsd:element name="Evaluation" ma:index="14" nillable="true" ma:displayName="Status" ma:format="Dropdown" ma:internalName="Evaluation">
      <xsd:simpleType>
        <xsd:restriction base="dms:Choice">
          <xsd:enumeration value="Requires Review"/>
          <xsd:enumeration value="Live on Library"/>
          <xsd:enumeration value="Admin"/>
          <xsd:enumeration value="Awaiting QA Panel"/>
          <xsd:enumeration value="Internal Document"/>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21" nillable="true" ma:displayName="Notes" ma:format="Dropdown" ma:internalName="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9C84EF-45D8-48B5-8D73-73F37D64933D}">
  <ds:schemaRefs>
    <ds:schemaRef ds:uri="http://schemas.microsoft.com/sharepoint/v3/contenttype/forms"/>
  </ds:schemaRefs>
</ds:datastoreItem>
</file>

<file path=customXml/itemProps2.xml><?xml version="1.0" encoding="utf-8"?>
<ds:datastoreItem xmlns:ds="http://schemas.openxmlformats.org/officeDocument/2006/customXml" ds:itemID="{1882366C-4542-433C-8227-26CFD840C3CB}">
  <ds:schemaRefs>
    <ds:schemaRef ds:uri="http://purl.org/dc/elements/1.1/"/>
    <ds:schemaRef ds:uri="http://purl.org/dc/terms/"/>
    <ds:schemaRef ds:uri="http://purl.org/dc/dcmitype/"/>
    <ds:schemaRef ds:uri="ebbfb97d-8400-4246-978d-8b68e4a1ec72"/>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a774ea9e-c034-4ea9-adc9-463ee3fef49f"/>
    <ds:schemaRef ds:uri="http://www.w3.org/XML/1998/namespace"/>
  </ds:schemaRefs>
</ds:datastoreItem>
</file>

<file path=customXml/itemProps3.xml><?xml version="1.0" encoding="utf-8"?>
<ds:datastoreItem xmlns:ds="http://schemas.openxmlformats.org/officeDocument/2006/customXml" ds:itemID="{FECDA789-F301-48A8-B68D-2FB840400808}">
  <ds:schemaRefs>
    <ds:schemaRef ds:uri="http://schemas.microsoft.com/sharepoint/events"/>
  </ds:schemaRefs>
</ds:datastoreItem>
</file>

<file path=customXml/itemProps4.xml><?xml version="1.0" encoding="utf-8"?>
<ds:datastoreItem xmlns:ds="http://schemas.openxmlformats.org/officeDocument/2006/customXml" ds:itemID="{9BDE09D1-BEC3-40C4-BF77-D16C427AFD8A}">
  <ds:schemaRefs>
    <ds:schemaRef ds:uri="a774ea9e-c034-4ea9-adc9-463ee3fef49f"/>
    <ds:schemaRef ds:uri="ebbfb97d-8400-4246-978d-8b68e4a1ec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257</TotalTime>
  <Words>3346</Words>
  <PresentationFormat>A4 Paper (210x297 mm)</PresentationFormat>
  <Paragraphs>258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Open Sans</vt:lpstr>
      <vt:lpstr>Office Theme</vt:lpstr>
      <vt:lpstr>Australian Curriculum links</vt:lpstr>
      <vt:lpstr>Australian Curriculum links 2</vt:lpstr>
      <vt:lpstr>Australian Curriculum links 3</vt:lpstr>
      <vt:lpstr>Australian Curriculum links 4</vt:lpstr>
      <vt:lpstr>Australian Curriculum links 5</vt:lpstr>
      <vt:lpstr>Australian Curriculum links 6</vt:lpstr>
      <vt:lpstr>Australian Curriculum links 7</vt:lpstr>
      <vt:lpstr>Australian Curriculum links 8</vt:lpstr>
      <vt:lpstr>Australian Curriculum links 9</vt:lpstr>
      <vt:lpstr>Australian Curriculum links 10</vt:lpstr>
      <vt:lpstr>Australian Curriculum links 11</vt:lpstr>
      <vt:lpstr>Australian Curriculum links 12</vt:lpstr>
      <vt:lpstr>Australian Curriculum links 13</vt:lpstr>
      <vt:lpstr>Australian Curriculum links 14</vt:lpstr>
      <vt:lpstr>Australian Curriculum links 15</vt:lpstr>
      <vt:lpstr>Australian Curriculum links 16</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Space Careers Curriculum Map</dc:title>
  <dcterms:created xsi:type="dcterms:W3CDTF">2023-04-19T21:44:39Z</dcterms:created>
  <dcterms:modified xsi:type="dcterms:W3CDTF">2024-07-30T01:47:21Z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0x010100353369D1CD1B61448F62ED7191B0A361</vt:lpwstr>
  </property>
  <property fmtid="{D5CDD505-2E9C-101B-9397-08002B2CF9AE}" pid="3" name="_dlc_DocIdItemGuid">
    <vt:lpwstr>dba2f46f-63c8-4a2a-a60c-ffdf594c929d</vt:lpwstr>
  </property>
  <property fmtid="{D5CDD505-2E9C-101B-9397-08002B2CF9AE}" pid="4" name="MediaServiceImageTags">
    <vt:lpwstr/>
  </property>
</Properties>
</file>