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45" r:id="rId2"/>
    <p:sldMasterId id="2147483765" r:id="rId3"/>
    <p:sldMasterId id="2147483709" r:id="rId4"/>
    <p:sldMasterId id="2147483729" r:id="rId5"/>
  </p:sldMasterIdLst>
  <p:notesMasterIdLst>
    <p:notesMasterId r:id="rId7"/>
  </p:notesMasterIdLst>
  <p:handoutMasterIdLst>
    <p:handoutMasterId r:id="rId8"/>
  </p:handoutMasterIdLst>
  <p:sldIdLst>
    <p:sldId id="281" r:id="rId6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14" autoAdjust="0"/>
  </p:normalViewPr>
  <p:slideViewPr>
    <p:cSldViewPr showGuides="1">
      <p:cViewPr varScale="1">
        <p:scale>
          <a:sx n="162" d="100"/>
          <a:sy n="162" d="100"/>
        </p:scale>
        <p:origin x="197" y="106"/>
      </p:cViewPr>
      <p:guideLst>
        <p:guide orient="horz" pos="622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26/07/2024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26/07/2024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589A1-48A8-4C4C-9006-4BAA8009E4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413437"/>
            <a:ext cx="4320480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Pre-eminent National Science Organization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DD59A-4148-4107-89BD-9ACB60B45F7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5486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CFB90E-0161-207F-9DB7-6DB40C92C6EF}"/>
              </a:ext>
            </a:extLst>
          </p:cNvPr>
          <p:cNvCxnSpPr>
            <a:cxnSpLocks/>
          </p:cNvCxnSpPr>
          <p:nvPr/>
        </p:nvCxnSpPr>
        <p:spPr>
          <a:xfrm>
            <a:off x="4427984" y="796801"/>
            <a:ext cx="0" cy="324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FB3F8D-6502-48FF-BCDF-00287BD121B0}"/>
              </a:ext>
            </a:extLst>
          </p:cNvPr>
          <p:cNvCxnSpPr>
            <a:cxnSpLocks/>
          </p:cNvCxnSpPr>
          <p:nvPr/>
        </p:nvCxnSpPr>
        <p:spPr>
          <a:xfrm>
            <a:off x="8241688" y="796801"/>
            <a:ext cx="2720" cy="205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437491CD-AD7B-4D6A-974D-A4D9564FF859}"/>
              </a:ext>
            </a:extLst>
          </p:cNvPr>
          <p:cNvGrpSpPr/>
          <p:nvPr/>
        </p:nvGrpSpPr>
        <p:grpSpPr>
          <a:xfrm>
            <a:off x="827584" y="652785"/>
            <a:ext cx="7409923" cy="2808014"/>
            <a:chOff x="831765" y="886501"/>
            <a:chExt cx="7409923" cy="2664404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075E170-CD2E-49B9-BB8B-25525D5DA90E}"/>
                </a:ext>
              </a:extLst>
            </p:cNvPr>
            <p:cNvCxnSpPr>
              <a:cxnSpLocks/>
            </p:cNvCxnSpPr>
            <p:nvPr/>
          </p:nvCxnSpPr>
          <p:spPr>
            <a:xfrm>
              <a:off x="831765" y="1010805"/>
              <a:ext cx="0" cy="1673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AA842C-0A58-47C0-B67A-C86A0E53BD0A}"/>
                </a:ext>
              </a:extLst>
            </p:cNvPr>
            <p:cNvGrpSpPr/>
            <p:nvPr/>
          </p:nvGrpSpPr>
          <p:grpSpPr>
            <a:xfrm>
              <a:off x="831765" y="886501"/>
              <a:ext cx="7409923" cy="2664404"/>
              <a:chOff x="831765" y="886501"/>
              <a:chExt cx="7409923" cy="2664404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6D5A85-A207-4791-AE3D-87B75C392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5544" y="1019019"/>
                <a:ext cx="2720" cy="10930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B4300FF-DB6D-40FC-89D5-7E08D47F9E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1811" y="886501"/>
                <a:ext cx="0" cy="1146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6864921-CCC4-4D12-9FCA-344A2E8D2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765" y="1010809"/>
                <a:ext cx="740992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3281AC0-1CB7-45D3-8113-8E60A406DE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5856" y="1010809"/>
                <a:ext cx="0" cy="21178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C41C8CB-77F7-4093-88E7-CE3AEB184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1720" y="1023478"/>
                <a:ext cx="5243" cy="24252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7400F5D-6BB1-4DFC-ACA6-D7490EB77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128" y="1023150"/>
                <a:ext cx="0" cy="252775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D37968-7B36-4870-A013-E481F586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3478"/>
            <a:ext cx="8640960" cy="639365"/>
          </a:xfrm>
        </p:spPr>
        <p:txBody>
          <a:bodyPr>
            <a:normAutofit/>
          </a:bodyPr>
          <a:lstStyle/>
          <a:p>
            <a:r>
              <a:rPr lang="en-AU" sz="2400" dirty="0"/>
              <a:t>CSIRO Leadership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7EAFF-C33A-4484-8878-5592B2B1F948}"/>
              </a:ext>
            </a:extLst>
          </p:cNvPr>
          <p:cNvSpPr/>
          <p:nvPr/>
        </p:nvSpPr>
        <p:spPr>
          <a:xfrm>
            <a:off x="251520" y="553925"/>
            <a:ext cx="997068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(as </a:t>
            </a:r>
            <a:r>
              <a:rPr lang="en-AU" sz="1000">
                <a:solidFill>
                  <a:schemeClr val="bg1"/>
                </a:solidFill>
              </a:rPr>
              <a:t>at 24 </a:t>
            </a:r>
            <a:r>
              <a:rPr lang="en-AU" sz="1000" dirty="0">
                <a:solidFill>
                  <a:schemeClr val="bg1"/>
                </a:solidFill>
              </a:rPr>
              <a:t>July 2024)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6BB57-3E54-4ECE-803E-33550B631230}"/>
              </a:ext>
            </a:extLst>
          </p:cNvPr>
          <p:cNvSpPr txBox="1"/>
          <p:nvPr/>
        </p:nvSpPr>
        <p:spPr>
          <a:xfrm>
            <a:off x="179512" y="4619108"/>
            <a:ext cx="1157915" cy="21120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Executive Team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D65C5-A8FB-4882-BBBF-CDC6590FB79D}"/>
              </a:ext>
            </a:extLst>
          </p:cNvPr>
          <p:cNvSpPr txBox="1"/>
          <p:nvPr/>
        </p:nvSpPr>
        <p:spPr>
          <a:xfrm>
            <a:off x="1432626" y="4619108"/>
            <a:ext cx="1152000" cy="211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algn="ctr"/>
            <a:r>
              <a:rPr lang="en-US" sz="900" dirty="0"/>
              <a:t>Leadership Team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3F79FD-E5B0-4E0F-BA50-3CDF041428EC}"/>
              </a:ext>
            </a:extLst>
          </p:cNvPr>
          <p:cNvSpPr/>
          <p:nvPr/>
        </p:nvSpPr>
        <p:spPr>
          <a:xfrm>
            <a:off x="3928868" y="1042822"/>
            <a:ext cx="115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Chief Scientist</a:t>
            </a:r>
            <a:br>
              <a:rPr lang="en-AU" sz="800" dirty="0">
                <a:solidFill>
                  <a:schemeClr val="accent2"/>
                </a:solidFill>
              </a:rPr>
            </a:br>
            <a:br>
              <a:rPr lang="en-AU" sz="800" dirty="0">
                <a:solidFill>
                  <a:schemeClr val="accent2"/>
                </a:solidFill>
              </a:rPr>
            </a:br>
            <a:r>
              <a:rPr lang="en-AU" sz="800" b="1" dirty="0">
                <a:solidFill>
                  <a:schemeClr val="accent2"/>
                </a:solidFill>
              </a:rPr>
              <a:t>vacant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B3F687-6049-4CA2-8797-2A0DF4C0601F}"/>
              </a:ext>
            </a:extLst>
          </p:cNvPr>
          <p:cNvSpPr/>
          <p:nvPr/>
        </p:nvSpPr>
        <p:spPr>
          <a:xfrm>
            <a:off x="2699920" y="1042822"/>
            <a:ext cx="115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Digital, National Facilities &amp; Collections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Elanor Huntington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FDE52A-FCC9-4C63-92D3-96CF0537FD37}"/>
              </a:ext>
            </a:extLst>
          </p:cNvPr>
          <p:cNvSpPr/>
          <p:nvPr/>
        </p:nvSpPr>
        <p:spPr>
          <a:xfrm>
            <a:off x="1471005" y="1042822"/>
            <a:ext cx="115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Future Industries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Michael Robertson (acting)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0D42779-23BD-4B10-975A-96A30C821EEA}"/>
              </a:ext>
            </a:extLst>
          </p:cNvPr>
          <p:cNvSpPr/>
          <p:nvPr/>
        </p:nvSpPr>
        <p:spPr>
          <a:xfrm>
            <a:off x="255765" y="1042822"/>
            <a:ext cx="115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br>
              <a:rPr lang="en-AU" sz="800" dirty="0">
                <a:solidFill>
                  <a:schemeClr val="accent2"/>
                </a:solidFill>
              </a:rPr>
            </a:br>
            <a:endParaRPr lang="en-AU" sz="8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Environment, </a:t>
            </a:r>
            <a:br>
              <a:rPr lang="en-AU" sz="800" dirty="0">
                <a:solidFill>
                  <a:schemeClr val="accent2"/>
                </a:solidFill>
              </a:rPr>
            </a:br>
            <a:r>
              <a:rPr lang="en-AU" sz="800" dirty="0">
                <a:solidFill>
                  <a:schemeClr val="accent2"/>
                </a:solidFill>
              </a:rPr>
              <a:t>Energy &amp; Resources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Peter Mayfield</a:t>
            </a:r>
          </a:p>
          <a:p>
            <a:pPr algn="ctr">
              <a:lnSpc>
                <a:spcPct val="40000"/>
              </a:lnSpc>
            </a:pPr>
            <a:endParaRPr lang="en-AU" sz="8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endParaRPr lang="en-AU" sz="800" b="1" dirty="0">
              <a:solidFill>
                <a:schemeClr val="accent2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ABEE582-1783-4FDC-B61D-1983483FACC2}"/>
              </a:ext>
            </a:extLst>
          </p:cNvPr>
          <p:cNvSpPr/>
          <p:nvPr/>
        </p:nvSpPr>
        <p:spPr>
          <a:xfrm>
            <a:off x="7668344" y="1042822"/>
            <a:ext cx="115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Deputy Chief Executive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br>
              <a:rPr lang="en-AU" sz="800" dirty="0">
                <a:solidFill>
                  <a:schemeClr val="accent2"/>
                </a:solidFill>
              </a:rPr>
            </a:br>
            <a:r>
              <a:rPr lang="en-AU" sz="800" b="1" dirty="0">
                <a:solidFill>
                  <a:schemeClr val="accent2"/>
                </a:solidFill>
              </a:rPr>
              <a:t>Kirsten Rose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A9DA52-43A6-4F5E-9186-EECD7F7BD2D0}"/>
              </a:ext>
            </a:extLst>
          </p:cNvPr>
          <p:cNvSpPr/>
          <p:nvPr/>
        </p:nvSpPr>
        <p:spPr>
          <a:xfrm>
            <a:off x="6372328" y="1042822"/>
            <a:ext cx="115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endParaRPr lang="en-AU" sz="8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People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Marcia Gough 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endParaRPr lang="en-AU" sz="800" b="1" dirty="0">
              <a:solidFill>
                <a:schemeClr val="accent2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3A24470-A5E1-411D-B0D8-48DB4D9674B2}"/>
              </a:ext>
            </a:extLst>
          </p:cNvPr>
          <p:cNvSpPr/>
          <p:nvPr/>
        </p:nvSpPr>
        <p:spPr>
          <a:xfrm>
            <a:off x="5148192" y="1042822"/>
            <a:ext cx="115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en-AU" sz="800" dirty="0">
                <a:solidFill>
                  <a:schemeClr val="accent2"/>
                </a:solidFill>
              </a:rPr>
              <a:t>Operations</a:t>
            </a:r>
            <a:br>
              <a:rPr lang="en-AU" sz="800" dirty="0">
                <a:solidFill>
                  <a:schemeClr val="accent2"/>
                </a:solidFill>
              </a:rPr>
            </a:br>
            <a:endParaRPr lang="en-AU" sz="8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AU" sz="800" b="1" dirty="0">
                <a:solidFill>
                  <a:schemeClr val="accent2"/>
                </a:solidFill>
              </a:rPr>
              <a:t>Tom Munyard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FD20456-B5B1-462D-8392-C2052D5399E8}"/>
              </a:ext>
            </a:extLst>
          </p:cNvPr>
          <p:cNvSpPr/>
          <p:nvPr/>
        </p:nvSpPr>
        <p:spPr>
          <a:xfrm>
            <a:off x="1456923" y="1944288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Agriculture &amp; Food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Jen Taylor (acting)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74A0002-64DB-4698-AACF-CF4E1DF823AD}"/>
              </a:ext>
            </a:extLst>
          </p:cNvPr>
          <p:cNvSpPr/>
          <p:nvPr/>
        </p:nvSpPr>
        <p:spPr>
          <a:xfrm>
            <a:off x="2705162" y="1595246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Data61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Jon Whittle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0507657-EAFC-4775-94A1-76F6A6393711}"/>
              </a:ext>
            </a:extLst>
          </p:cNvPr>
          <p:cNvSpPr/>
          <p:nvPr/>
        </p:nvSpPr>
        <p:spPr>
          <a:xfrm>
            <a:off x="255765" y="1583892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Environment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Daniel Metcalfe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39497E-1CB9-493A-883B-2512EC19CA03}"/>
              </a:ext>
            </a:extLst>
          </p:cNvPr>
          <p:cNvSpPr/>
          <p:nvPr/>
        </p:nvSpPr>
        <p:spPr>
          <a:xfrm>
            <a:off x="7665296" y="1564840"/>
            <a:ext cx="1152000" cy="402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Partnerships and Business Development</a:t>
            </a:r>
          </a:p>
          <a:p>
            <a:pPr algn="ctr">
              <a:lnSpc>
                <a:spcPct val="80000"/>
              </a:lnSpc>
            </a:pPr>
            <a:r>
              <a:rPr lang="en-AU" sz="800" b="1" dirty="0">
                <a:solidFill>
                  <a:schemeClr val="accent2"/>
                </a:solidFill>
              </a:rPr>
              <a:t>Jim Henderson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452FE67-5A35-4F2E-BD35-61E2D17981AE}"/>
              </a:ext>
            </a:extLst>
          </p:cNvPr>
          <p:cNvSpPr/>
          <p:nvPr/>
        </p:nvSpPr>
        <p:spPr>
          <a:xfrm>
            <a:off x="5148192" y="1583892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Finance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Stewart Walters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E4F0035-21A8-4C18-AC19-6C6D5B6FF726}"/>
              </a:ext>
            </a:extLst>
          </p:cNvPr>
          <p:cNvSpPr/>
          <p:nvPr/>
        </p:nvSpPr>
        <p:spPr>
          <a:xfrm>
            <a:off x="7668344" y="2023724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Communications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Crystal </a:t>
            </a:r>
            <a:r>
              <a:rPr lang="en-AU" sz="800" b="1" dirty="0" err="1">
                <a:solidFill>
                  <a:schemeClr val="accent2"/>
                </a:solidFill>
              </a:rPr>
              <a:t>Ladiges</a:t>
            </a:r>
            <a:r>
              <a:rPr lang="en-AU" sz="800" b="1" dirty="0">
                <a:solidFill>
                  <a:schemeClr val="accent2"/>
                </a:solidFill>
              </a:rPr>
              <a:t> (acting)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462AD46-E50C-4D6F-A8CF-65CDC209B93E}"/>
              </a:ext>
            </a:extLst>
          </p:cNvPr>
          <p:cNvSpPr/>
          <p:nvPr/>
        </p:nvSpPr>
        <p:spPr>
          <a:xfrm>
            <a:off x="5137230" y="1944288"/>
            <a:ext cx="1152000" cy="41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Information Management &amp; Technology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Brendan Dalton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9263C1-9FA0-4FE3-A0D9-FB91B0BC6962}"/>
              </a:ext>
            </a:extLst>
          </p:cNvPr>
          <p:cNvSpPr/>
          <p:nvPr/>
        </p:nvSpPr>
        <p:spPr>
          <a:xfrm>
            <a:off x="1462483" y="1588889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Manufacturing 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Marcus Zipper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AA0E50C-CE23-4B8D-88CF-E86E114A4EE1}"/>
              </a:ext>
            </a:extLst>
          </p:cNvPr>
          <p:cNvSpPr/>
          <p:nvPr/>
        </p:nvSpPr>
        <p:spPr>
          <a:xfrm>
            <a:off x="255765" y="2304684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Energy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Dietmar Tourbier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6D9655A-DC22-49B3-8CC5-1BA835D940B2}"/>
              </a:ext>
            </a:extLst>
          </p:cNvPr>
          <p:cNvSpPr/>
          <p:nvPr/>
        </p:nvSpPr>
        <p:spPr>
          <a:xfrm>
            <a:off x="2699490" y="1944288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Space &amp; Astronomy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Douglas Bock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0FDAB2F-8709-4028-9C98-FB3B3996E2BF}"/>
              </a:ext>
            </a:extLst>
          </p:cNvPr>
          <p:cNvSpPr/>
          <p:nvPr/>
        </p:nvSpPr>
        <p:spPr>
          <a:xfrm>
            <a:off x="5130663" y="2403888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en-AU" sz="800" dirty="0">
                <a:solidFill>
                  <a:schemeClr val="accent2"/>
                </a:solidFill>
              </a:rPr>
              <a:t>Business &amp; Infrastructure Services</a:t>
            </a:r>
            <a:br>
              <a:rPr lang="en-AU" sz="800" dirty="0">
                <a:solidFill>
                  <a:schemeClr val="accent2"/>
                </a:solidFill>
              </a:rPr>
            </a:br>
            <a:r>
              <a:rPr lang="en-AU" sz="800" b="1" dirty="0">
                <a:solidFill>
                  <a:schemeClr val="accent2"/>
                </a:solidFill>
              </a:rPr>
              <a:t>Dave Agnew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373C001-CD3C-4B7C-97B2-4EF65665A419}"/>
              </a:ext>
            </a:extLst>
          </p:cNvPr>
          <p:cNvSpPr/>
          <p:nvPr/>
        </p:nvSpPr>
        <p:spPr>
          <a:xfrm>
            <a:off x="1475784" y="3138298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Science Connect*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Gail Fulton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B695F33-AA38-4315-8247-AFEA70DA192A}"/>
              </a:ext>
            </a:extLst>
          </p:cNvPr>
          <p:cNvSpPr/>
          <p:nvPr/>
        </p:nvSpPr>
        <p:spPr>
          <a:xfrm>
            <a:off x="1456923" y="2670860"/>
            <a:ext cx="1152000" cy="41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Australian Animal Health Laboratory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Debbie Eagles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117DAAC-476B-44BF-856A-51E22FCE4024}"/>
              </a:ext>
            </a:extLst>
          </p:cNvPr>
          <p:cNvSpPr/>
          <p:nvPr/>
        </p:nvSpPr>
        <p:spPr>
          <a:xfrm>
            <a:off x="6372328" y="1583892"/>
            <a:ext cx="1152000" cy="437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Health, Safety &amp; Environment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Aaron </a:t>
            </a:r>
            <a:r>
              <a:rPr lang="en-AU" sz="800" b="1" dirty="0" err="1">
                <a:solidFill>
                  <a:schemeClr val="accent2"/>
                </a:solidFill>
              </a:rPr>
              <a:t>Goninon</a:t>
            </a:r>
            <a:r>
              <a:rPr lang="en-AU" sz="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3A623E9-5BFA-4B6C-8558-FDF19F56DA09}"/>
              </a:ext>
            </a:extLst>
          </p:cNvPr>
          <p:cNvSpPr/>
          <p:nvPr/>
        </p:nvSpPr>
        <p:spPr>
          <a:xfrm>
            <a:off x="5130663" y="2771292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Legal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Tom Munyard (acting)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F9ACBB9-06D1-455F-AC0F-3B4C44AC4DC2}"/>
              </a:ext>
            </a:extLst>
          </p:cNvPr>
          <p:cNvSpPr/>
          <p:nvPr/>
        </p:nvSpPr>
        <p:spPr>
          <a:xfrm>
            <a:off x="5130663" y="3130155"/>
            <a:ext cx="1152000" cy="41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Integrity</a:t>
            </a:r>
            <a:endParaRPr lang="en-AU" sz="7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Anthea White (acting)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380CB58-D195-4426-A5F5-82AEB60DD645}"/>
              </a:ext>
            </a:extLst>
          </p:cNvPr>
          <p:cNvSpPr/>
          <p:nvPr/>
        </p:nvSpPr>
        <p:spPr>
          <a:xfrm>
            <a:off x="2684765" y="4619108"/>
            <a:ext cx="699478" cy="349702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*CSIRO Fund </a:t>
            </a:r>
          </a:p>
          <a:p>
            <a:r>
              <a:rPr lang="en-AU" sz="900" dirty="0">
                <a:solidFill>
                  <a:schemeClr val="bg1"/>
                </a:solidFill>
              </a:rPr>
              <a:t>** SIEF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0F621E-3EE1-465A-9652-FA0B55A37133}"/>
              </a:ext>
            </a:extLst>
          </p:cNvPr>
          <p:cNvSpPr/>
          <p:nvPr/>
        </p:nvSpPr>
        <p:spPr>
          <a:xfrm>
            <a:off x="3347864" y="220737"/>
            <a:ext cx="960132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Chief of Staff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Beth Cribb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CDBF62-6F3B-4653-83E1-8DA0CB97B72F}"/>
              </a:ext>
            </a:extLst>
          </p:cNvPr>
          <p:cNvCxnSpPr>
            <a:cxnSpLocks/>
            <a:stCxn id="52" idx="3"/>
            <a:endCxn id="8" idx="1"/>
          </p:cNvCxnSpPr>
          <p:nvPr/>
        </p:nvCxnSpPr>
        <p:spPr>
          <a:xfrm>
            <a:off x="4307996" y="454737"/>
            <a:ext cx="187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28F59F1-AEFE-4E68-915F-48DD5F8A3EF6}"/>
              </a:ext>
            </a:extLst>
          </p:cNvPr>
          <p:cNvSpPr/>
          <p:nvPr/>
        </p:nvSpPr>
        <p:spPr>
          <a:xfrm>
            <a:off x="4495811" y="220737"/>
            <a:ext cx="115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Chief Executive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br>
              <a:rPr lang="en-AU" sz="100" dirty="0">
                <a:solidFill>
                  <a:schemeClr val="accent2"/>
                </a:solidFill>
              </a:rPr>
            </a:br>
            <a:r>
              <a:rPr lang="en-AU" sz="800" b="1" dirty="0">
                <a:solidFill>
                  <a:schemeClr val="accent2"/>
                </a:solidFill>
              </a:rPr>
              <a:t>Doug Hilton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7B3AB-4EC4-BE9B-B0C1-D0883EB58736}"/>
              </a:ext>
            </a:extLst>
          </p:cNvPr>
          <p:cNvSpPr/>
          <p:nvPr/>
        </p:nvSpPr>
        <p:spPr>
          <a:xfrm>
            <a:off x="2699920" y="2762606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Chief Digital Office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Rebecca </a:t>
            </a:r>
            <a:r>
              <a:rPr lang="en-AU" sz="800" b="1" dirty="0" err="1">
                <a:solidFill>
                  <a:schemeClr val="accent2"/>
                </a:solidFill>
              </a:rPr>
              <a:t>Ostergaard</a:t>
            </a:r>
            <a:endParaRPr lang="en-AU" sz="8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E682F9-0356-5877-F31F-0C2227FF9CCB}"/>
              </a:ext>
            </a:extLst>
          </p:cNvPr>
          <p:cNvSpPr/>
          <p:nvPr/>
        </p:nvSpPr>
        <p:spPr>
          <a:xfrm>
            <a:off x="7668344" y="2393165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Government Engagement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Jack Steele (acting)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174A34-0693-D404-7A30-6703A7CB3838}"/>
              </a:ext>
            </a:extLst>
          </p:cNvPr>
          <p:cNvSpPr/>
          <p:nvPr/>
        </p:nvSpPr>
        <p:spPr>
          <a:xfrm>
            <a:off x="7673838" y="2762606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Strategy**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Rahul Shaw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ADEBBD-6896-4A42-8533-96434C2503E4}"/>
              </a:ext>
            </a:extLst>
          </p:cNvPr>
          <p:cNvSpPr/>
          <p:nvPr/>
        </p:nvSpPr>
        <p:spPr>
          <a:xfrm>
            <a:off x="251562" y="1944288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Mineral Resources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Rob Hough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98C5533-0FB5-4FC4-A869-9939341CDB22}"/>
              </a:ext>
            </a:extLst>
          </p:cNvPr>
          <p:cNvSpPr/>
          <p:nvPr/>
        </p:nvSpPr>
        <p:spPr>
          <a:xfrm>
            <a:off x="1466664" y="2304222"/>
            <a:ext cx="1152000" cy="31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Health &amp; Biosecurity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Brett Sutton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9BB26-5902-299D-F8FE-311AC230669F}"/>
              </a:ext>
            </a:extLst>
          </p:cNvPr>
          <p:cNvSpPr/>
          <p:nvPr/>
        </p:nvSpPr>
        <p:spPr>
          <a:xfrm>
            <a:off x="2691829" y="2293330"/>
            <a:ext cx="1152000" cy="41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dirty="0">
                <a:solidFill>
                  <a:schemeClr val="accent2"/>
                </a:solidFill>
              </a:rPr>
              <a:t>National Collections &amp; Marine Infrastructure</a:t>
            </a:r>
          </a:p>
          <a:p>
            <a:pPr algn="ctr">
              <a:lnSpc>
                <a:spcPct val="80000"/>
              </a:lnSpc>
              <a:spcAft>
                <a:spcPts val="350"/>
              </a:spcAft>
            </a:pPr>
            <a:r>
              <a:rPr lang="en-AU" sz="800" b="1" dirty="0">
                <a:solidFill>
                  <a:schemeClr val="accent2"/>
                </a:solidFill>
              </a:rPr>
              <a:t>Toni Moate</a:t>
            </a:r>
          </a:p>
        </p:txBody>
      </p:sp>
    </p:spTree>
    <p:extLst>
      <p:ext uri="{BB962C8B-B14F-4D97-AF65-F5344CB8AC3E}">
        <p14:creationId xmlns:p14="http://schemas.microsoft.com/office/powerpoint/2010/main" val="121968954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83BC8D37-3530-42BF-B8CF-1673C8E17CC7}"/>
    </a:ext>
  </a:extLst>
</a:theme>
</file>

<file path=ppt/theme/theme2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A0381ED2-D871-431D-A8E1-CCAA5AEF78D2}"/>
    </a:ext>
  </a:extLst>
</a:theme>
</file>

<file path=ppt/theme/theme3.xml><?xml version="1.0" encoding="utf-8"?>
<a:theme xmlns:a="http://schemas.openxmlformats.org/drawingml/2006/main" name="2_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6DF3DBF3-0551-4A4E-823B-5E6A9378440F}"/>
    </a:ext>
  </a:extLst>
</a:theme>
</file>

<file path=ppt/theme/theme4.xml><?xml version="1.0" encoding="utf-8"?>
<a:theme xmlns:a="http://schemas.openxmlformats.org/drawingml/2006/main" name="US Lockup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5B64B5B4-E1D8-4C1B-A633-4905EE9FF439}"/>
    </a:ext>
  </a:extLst>
</a:theme>
</file>

<file path=ppt/theme/theme5.xml><?xml version="1.0" encoding="utf-8"?>
<a:theme xmlns:a="http://schemas.openxmlformats.org/drawingml/2006/main" name="US Lockup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976207B6-97BE-476D-BFFC-48250EDD3CB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16.9 Widescreen</Template>
  <TotalTime>880</TotalTime>
  <Words>186</Words>
  <Application>Microsoft Office PowerPoint</Application>
  <PresentationFormat>On-screen Show (16:9)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CSIRO horizontal</vt:lpstr>
      <vt:lpstr>Data61 vertical</vt:lpstr>
      <vt:lpstr>2_CSIRO horizontal</vt:lpstr>
      <vt:lpstr>US Lockup vertical</vt:lpstr>
      <vt:lpstr>US Lockup horizontal</vt:lpstr>
      <vt:lpstr>CSIRO Leadership Team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CSIRO Leadership Team</dc:title>
  <dc:creator>Duffy, Siobhan (CorpAffairs, Black Mountain)</dc:creator>
  <cp:lastModifiedBy>Summers, Kellie (Enable,Future,Work, Black Mountain)</cp:lastModifiedBy>
  <cp:revision>92</cp:revision>
  <cp:lastPrinted>2021-06-08T01:48:46Z</cp:lastPrinted>
  <dcterms:created xsi:type="dcterms:W3CDTF">2020-08-05T10:37:52Z</dcterms:created>
  <dcterms:modified xsi:type="dcterms:W3CDTF">2024-07-25T23:09:20Z</dcterms:modified>
</cp:coreProperties>
</file>